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19"/>
  </p:notesMasterIdLst>
  <p:handoutMasterIdLst>
    <p:handoutMasterId r:id="rId20"/>
  </p:handoutMasterIdLst>
  <p:sldIdLst>
    <p:sldId id="256"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5pPr>
    <a:lvl6pPr marL="2286000" algn="l" defTabSz="914400" rtl="0" eaLnBrk="1" latinLnBrk="0" hangingPunct="1">
      <a:defRPr sz="2800" kern="1200">
        <a:solidFill>
          <a:schemeClr val="tx1"/>
        </a:solidFill>
        <a:latin typeface="Arial" charset="0"/>
        <a:ea typeface="ＭＳ Ｐゴシック" pitchFamily="1" charset="-128"/>
        <a:cs typeface="+mn-cs"/>
      </a:defRPr>
    </a:lvl6pPr>
    <a:lvl7pPr marL="2743200" algn="l" defTabSz="914400" rtl="0" eaLnBrk="1" latinLnBrk="0" hangingPunct="1">
      <a:defRPr sz="2800" kern="1200">
        <a:solidFill>
          <a:schemeClr val="tx1"/>
        </a:solidFill>
        <a:latin typeface="Arial" charset="0"/>
        <a:ea typeface="ＭＳ Ｐゴシック" pitchFamily="1" charset="-128"/>
        <a:cs typeface="+mn-cs"/>
      </a:defRPr>
    </a:lvl7pPr>
    <a:lvl8pPr marL="3200400" algn="l" defTabSz="914400" rtl="0" eaLnBrk="1" latinLnBrk="0" hangingPunct="1">
      <a:defRPr sz="2800" kern="1200">
        <a:solidFill>
          <a:schemeClr val="tx1"/>
        </a:solidFill>
        <a:latin typeface="Arial" charset="0"/>
        <a:ea typeface="ＭＳ Ｐゴシック" pitchFamily="1" charset="-128"/>
        <a:cs typeface="+mn-cs"/>
      </a:defRPr>
    </a:lvl8pPr>
    <a:lvl9pPr marL="3657600" algn="l" defTabSz="914400" rtl="0" eaLnBrk="1" latinLnBrk="0" hangingPunct="1">
      <a:defRPr sz="28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3793"/>
    <a:srgbClr val="E4A612"/>
    <a:srgbClr val="B1132F"/>
    <a:srgbClr val="40BAB3"/>
    <a:srgbClr val="2D6244"/>
    <a:srgbClr val="94BB1E"/>
    <a:srgbClr val="7E858B"/>
    <a:srgbClr val="8B8F66"/>
    <a:srgbClr val="9F9282"/>
    <a:srgbClr val="A62B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798"/>
  </p:normalViewPr>
  <p:slideViewPr>
    <p:cSldViewPr>
      <p:cViewPr varScale="1">
        <p:scale>
          <a:sx n="79" d="100"/>
          <a:sy n="79" d="100"/>
        </p:scale>
        <p:origin x="850" y="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17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17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17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2E408EA3-5B62-4EA5-B2C4-277918848C8D}" type="slidenum">
              <a:rPr lang="en-US"/>
              <a:pPr>
                <a:defRPr/>
              </a:pPr>
              <a:t>‹#›</a:t>
            </a:fld>
            <a:endParaRPr lang="en-US"/>
          </a:p>
        </p:txBody>
      </p:sp>
    </p:spTree>
    <p:extLst>
      <p:ext uri="{BB962C8B-B14F-4D97-AF65-F5344CB8AC3E}">
        <p14:creationId xmlns:p14="http://schemas.microsoft.com/office/powerpoint/2010/main" val="1105398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BF1D95CF-A65D-4D54-BDE0-7BC24E4ECD63}" type="slidenum">
              <a:rPr lang="en-US"/>
              <a:pPr>
                <a:defRPr/>
              </a:pPr>
              <a:t>‹#›</a:t>
            </a:fld>
            <a:endParaRPr lang="en-US"/>
          </a:p>
        </p:txBody>
      </p:sp>
    </p:spTree>
    <p:extLst>
      <p:ext uri="{BB962C8B-B14F-4D97-AF65-F5344CB8AC3E}">
        <p14:creationId xmlns:p14="http://schemas.microsoft.com/office/powerpoint/2010/main" val="1853671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dirty="0" err="1" smtClean="0"/>
              <a:t>Kahoot</a:t>
            </a:r>
            <a:r>
              <a:rPr lang="en-US" dirty="0" smtClean="0"/>
              <a:t> can be found</a:t>
            </a:r>
            <a:r>
              <a:rPr lang="en-US" baseline="0" dirty="0" smtClean="0"/>
              <a:t> here:     </a:t>
            </a:r>
            <a:r>
              <a:rPr lang="en-US" dirty="0" smtClean="0"/>
              <a:t>https://create.kahoot.it/share/vehicle-technology/2eb311e7-3443-4d5e-b459-b10c202122b1</a:t>
            </a:r>
          </a:p>
          <a:p>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3</a:t>
            </a:fld>
            <a:endParaRPr lang="en-US"/>
          </a:p>
        </p:txBody>
      </p:sp>
    </p:spTree>
    <p:extLst>
      <p:ext uri="{BB962C8B-B14F-4D97-AF65-F5344CB8AC3E}">
        <p14:creationId xmlns:p14="http://schemas.microsoft.com/office/powerpoint/2010/main" val="2090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err="1" smtClean="0"/>
              <a:t>Kahoot</a:t>
            </a:r>
            <a:r>
              <a:rPr lang="en-US" baseline="0" dirty="0" smtClean="0"/>
              <a:t> can be done even without students have access to devices. Have the students stand up. If they think the answer is in the Red rectangle, have them put there hands together over their head (picture as a reminder). If they think the answer is in the Blue box, they can stand with their hands straight down to their sides. If they think Yellow is the correct answer, stand with hands on hips, and if they think Green is the correct answer, stand like an X (hands up and out and feet apart). This adds some fun and gets the students moving. </a:t>
            </a:r>
            <a:r>
              <a:rPr lang="en-US" baseline="0" dirty="0" smtClean="0">
                <a:sym typeface="Wingdings" panose="05000000000000000000" pitchFamily="2" charset="2"/>
              </a:rPr>
              <a:t></a:t>
            </a:r>
          </a:p>
          <a:p>
            <a:r>
              <a:rPr lang="en-US" baseline="0" dirty="0" smtClean="0">
                <a:sym typeface="Wingdings" panose="05000000000000000000" pitchFamily="2" charset="2"/>
              </a:rPr>
              <a:t>All of the answers to the questions have not been reviewed in the presentation. These are just fun transportation questions and the students use their best judgment to guess the correct answer.</a:t>
            </a:r>
            <a:endParaRPr lang="en-US" dirty="0"/>
          </a:p>
        </p:txBody>
      </p:sp>
      <p:sp>
        <p:nvSpPr>
          <p:cNvPr id="4" name="Slide Number Placeholder 3"/>
          <p:cNvSpPr>
            <a:spLocks noGrp="1"/>
          </p:cNvSpPr>
          <p:nvPr>
            <p:ph type="sldNum" sz="quarter" idx="10"/>
          </p:nvPr>
        </p:nvSpPr>
        <p:spPr/>
        <p:txBody>
          <a:bodyPr/>
          <a:lstStyle/>
          <a:p>
            <a:pPr>
              <a:defRPr/>
            </a:pPr>
            <a:fld id="{BF1D95CF-A65D-4D54-BDE0-7BC24E4ECD63}" type="slidenum">
              <a:rPr lang="en-US" smtClean="0"/>
              <a:pPr>
                <a:defRPr/>
              </a:pPr>
              <a:t>4</a:t>
            </a:fld>
            <a:endParaRPr lang="en-US"/>
          </a:p>
        </p:txBody>
      </p:sp>
    </p:spTree>
    <p:extLst>
      <p:ext uri="{BB962C8B-B14F-4D97-AF65-F5344CB8AC3E}">
        <p14:creationId xmlns:p14="http://schemas.microsoft.com/office/powerpoint/2010/main" val="442015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450" y="2763215"/>
            <a:ext cx="4991100" cy="13315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157DFD5-6371-410C-A822-8EE9061B7849}" type="slidenum">
              <a:rPr lang="en-US"/>
              <a:pPr>
                <a:defRPr/>
              </a:pPr>
              <a:t>‹#›</a:t>
            </a:fld>
            <a:endParaRPr lang="en-US"/>
          </a:p>
        </p:txBody>
      </p:sp>
      <p:sp>
        <p:nvSpPr>
          <p:cNvPr id="6" name="Picture Placeholder 5"/>
          <p:cNvSpPr>
            <a:spLocks noGrp="1"/>
          </p:cNvSpPr>
          <p:nvPr>
            <p:ph type="pic" sz="quarter" idx="11"/>
          </p:nvPr>
        </p:nvSpPr>
        <p:spPr>
          <a:xfrm>
            <a:off x="0" y="0"/>
            <a:ext cx="12192000" cy="6324600"/>
          </a:xfrm>
          <a:solidFill>
            <a:schemeClr val="bg1">
              <a:lumMod val="85000"/>
            </a:schemeClr>
          </a:solidFill>
        </p:spPr>
        <p:txBody>
          <a:bodyPr/>
          <a:lstStyle/>
          <a:p>
            <a:r>
              <a:rPr lang="en-US" smtClean="0"/>
              <a:t>Click icon to add picture</a:t>
            </a:r>
            <a:endParaRPr lang="en-US"/>
          </a:p>
        </p:txBody>
      </p:sp>
      <p:sp>
        <p:nvSpPr>
          <p:cNvPr id="5" name="Text Placeholder 4"/>
          <p:cNvSpPr>
            <a:spLocks noGrp="1"/>
          </p:cNvSpPr>
          <p:nvPr>
            <p:ph type="body" sz="quarter" idx="13"/>
          </p:nvPr>
        </p:nvSpPr>
        <p:spPr>
          <a:xfrm>
            <a:off x="6553200" y="3810000"/>
            <a:ext cx="5232400" cy="2057400"/>
          </a:xfrm>
        </p:spPr>
        <p:txBody>
          <a:bodyPr/>
          <a:lstStyle>
            <a:lvl1pPr algn="ctr">
              <a:defRPr>
                <a:solidFill>
                  <a:schemeClr val="bg1"/>
                </a:solidFill>
              </a:defRPr>
            </a:lvl1pPr>
          </a:lstStyle>
          <a:p>
            <a:pPr lvl="0"/>
            <a:r>
              <a:rPr lang="en-US" smtClean="0"/>
              <a:t>Edit Master text styles</a:t>
            </a:r>
          </a:p>
        </p:txBody>
      </p:sp>
      <p:sp>
        <p:nvSpPr>
          <p:cNvPr id="7" name="Footer Placeholder 2">
            <a:extLst>
              <a:ext uri="{FF2B5EF4-FFF2-40B4-BE49-F238E27FC236}">
                <a16:creationId xmlns:a16="http://schemas.microsoft.com/office/drawing/2014/main" id="{679A0CA3-F894-E845-A9DF-D7A2587EDF12}"/>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876799" cy="1162050"/>
          </a:xfrm>
        </p:spPr>
        <p:txBody>
          <a:bodyPr anchor="b"/>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09601"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6096000" y="0"/>
            <a:ext cx="6096000" cy="6324600"/>
          </a:xfrm>
          <a:solidFill>
            <a:schemeClr val="bg1">
              <a:lumMod val="85000"/>
            </a:schemeClr>
          </a:solidFill>
          <a:ln>
            <a:noFill/>
          </a:ln>
        </p:spPr>
        <p:txBody>
          <a:bodyPr/>
          <a:lstStyle/>
          <a:p>
            <a:r>
              <a:rPr lang="en-US" smtClean="0"/>
              <a:t>Click icon to add picture</a:t>
            </a:r>
            <a:endParaRPr lang="en-US"/>
          </a:p>
        </p:txBody>
      </p:sp>
      <p:sp>
        <p:nvSpPr>
          <p:cNvPr id="9" name="Footer Placeholder 2">
            <a:extLst>
              <a:ext uri="{FF2B5EF4-FFF2-40B4-BE49-F238E27FC236}">
                <a16:creationId xmlns:a16="http://schemas.microsoft.com/office/drawing/2014/main" id="{2145A41A-CCA6-C142-9007-8D084F698D8A}"/>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5601" y="273050"/>
            <a:ext cx="4876799" cy="1162050"/>
          </a:xfrm>
        </p:spPr>
        <p:txBody>
          <a:bodyPr anchor="b"/>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705602"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0" y="0"/>
            <a:ext cx="6096000" cy="6324600"/>
          </a:xfrm>
          <a:solidFill>
            <a:schemeClr val="bg1">
              <a:lumMod val="85000"/>
            </a:schemeClr>
          </a:solidFill>
          <a:ln>
            <a:noFill/>
          </a:ln>
        </p:spPr>
        <p:txBody>
          <a:bodyPr/>
          <a:lstStyle/>
          <a:p>
            <a:r>
              <a:rPr lang="en-US" smtClean="0"/>
              <a:t>Click icon to add picture</a:t>
            </a:r>
            <a:endParaRPr lang="en-US"/>
          </a:p>
        </p:txBody>
      </p:sp>
      <p:sp>
        <p:nvSpPr>
          <p:cNvPr id="9" name="Footer Placeholder 2">
            <a:extLst>
              <a:ext uri="{FF2B5EF4-FFF2-40B4-BE49-F238E27FC236}">
                <a16:creationId xmlns:a16="http://schemas.microsoft.com/office/drawing/2014/main" id="{FB4119A0-5B6B-2448-AF0E-21893EC6E416}"/>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876799" cy="1162050"/>
          </a:xfrm>
        </p:spPr>
        <p:txBody>
          <a:bodyPr anchor="b"/>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09601"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6096000" y="-12698"/>
            <a:ext cx="3111500" cy="3228180"/>
          </a:xfrm>
          <a:solidFill>
            <a:schemeClr val="bg1">
              <a:lumMod val="85000"/>
            </a:schemeClr>
          </a:solidFill>
          <a:ln>
            <a:noFill/>
          </a:ln>
        </p:spPr>
        <p:txBody>
          <a:bodyPr/>
          <a:lstStyle/>
          <a:p>
            <a:r>
              <a:rPr lang="en-US" smtClean="0"/>
              <a:t>Click icon to add picture</a:t>
            </a:r>
            <a:endParaRPr lang="en-US"/>
          </a:p>
        </p:txBody>
      </p:sp>
      <p:sp>
        <p:nvSpPr>
          <p:cNvPr id="9" name="Picture Placeholder 7"/>
          <p:cNvSpPr>
            <a:spLocks noGrp="1"/>
          </p:cNvSpPr>
          <p:nvPr>
            <p:ph type="pic" sz="quarter" idx="13"/>
          </p:nvPr>
        </p:nvSpPr>
        <p:spPr>
          <a:xfrm>
            <a:off x="9093200" y="2"/>
            <a:ext cx="3111500" cy="3228180"/>
          </a:xfrm>
          <a:solidFill>
            <a:schemeClr val="bg1">
              <a:lumMod val="75000"/>
            </a:schemeClr>
          </a:solidFill>
          <a:ln>
            <a:noFill/>
          </a:ln>
        </p:spPr>
        <p:txBody>
          <a:bodyPr/>
          <a:lstStyle/>
          <a:p>
            <a:r>
              <a:rPr lang="en-US" smtClean="0"/>
              <a:t>Click icon to add picture</a:t>
            </a:r>
            <a:endParaRPr lang="en-US"/>
          </a:p>
        </p:txBody>
      </p:sp>
      <p:sp>
        <p:nvSpPr>
          <p:cNvPr id="10" name="Picture Placeholder 7"/>
          <p:cNvSpPr>
            <a:spLocks noGrp="1"/>
          </p:cNvSpPr>
          <p:nvPr>
            <p:ph type="pic" sz="quarter" idx="14"/>
          </p:nvPr>
        </p:nvSpPr>
        <p:spPr>
          <a:xfrm>
            <a:off x="6096000" y="3096420"/>
            <a:ext cx="3111500" cy="3228180"/>
          </a:xfrm>
          <a:solidFill>
            <a:schemeClr val="bg1">
              <a:lumMod val="50000"/>
            </a:schemeClr>
          </a:solidFill>
          <a:ln>
            <a:noFill/>
          </a:ln>
        </p:spPr>
        <p:txBody>
          <a:bodyPr/>
          <a:lstStyle/>
          <a:p>
            <a:r>
              <a:rPr lang="en-US" smtClean="0"/>
              <a:t>Click icon to add picture</a:t>
            </a:r>
            <a:endParaRPr lang="en-US"/>
          </a:p>
        </p:txBody>
      </p:sp>
      <p:sp>
        <p:nvSpPr>
          <p:cNvPr id="11" name="Picture Placeholder 7"/>
          <p:cNvSpPr>
            <a:spLocks noGrp="1"/>
          </p:cNvSpPr>
          <p:nvPr>
            <p:ph type="pic" sz="quarter" idx="15"/>
          </p:nvPr>
        </p:nvSpPr>
        <p:spPr>
          <a:xfrm>
            <a:off x="9093200" y="3096420"/>
            <a:ext cx="3111500" cy="3228180"/>
          </a:xfrm>
          <a:solidFill>
            <a:schemeClr val="bg1">
              <a:lumMod val="65000"/>
            </a:schemeClr>
          </a:solidFill>
          <a:ln>
            <a:noFill/>
          </a:ln>
        </p:spPr>
        <p:txBody>
          <a:bodyPr/>
          <a:lstStyle/>
          <a:p>
            <a:r>
              <a:rPr lang="en-US" smtClean="0"/>
              <a:t>Click icon to add picture</a:t>
            </a:r>
            <a:endParaRPr lang="en-US"/>
          </a:p>
        </p:txBody>
      </p:sp>
      <p:sp>
        <p:nvSpPr>
          <p:cNvPr id="12" name="Footer Placeholder 2">
            <a:extLst>
              <a:ext uri="{FF2B5EF4-FFF2-40B4-BE49-F238E27FC236}">
                <a16:creationId xmlns:a16="http://schemas.microsoft.com/office/drawing/2014/main" id="{069C9084-3E34-5747-A9FF-86DC7B7EB202}"/>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54800" y="273050"/>
            <a:ext cx="4876799" cy="1162050"/>
          </a:xfrm>
        </p:spPr>
        <p:txBody>
          <a:bodyPr anchor="b"/>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654801"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0" y="-12698"/>
            <a:ext cx="3111500" cy="3228180"/>
          </a:xfrm>
          <a:solidFill>
            <a:schemeClr val="bg1">
              <a:lumMod val="85000"/>
            </a:schemeClr>
          </a:solidFill>
          <a:ln>
            <a:noFill/>
          </a:ln>
        </p:spPr>
        <p:txBody>
          <a:bodyPr/>
          <a:lstStyle/>
          <a:p>
            <a:r>
              <a:rPr lang="en-US" smtClean="0"/>
              <a:t>Click icon to add picture</a:t>
            </a:r>
            <a:endParaRPr lang="en-US"/>
          </a:p>
        </p:txBody>
      </p:sp>
      <p:sp>
        <p:nvSpPr>
          <p:cNvPr id="9" name="Picture Placeholder 7"/>
          <p:cNvSpPr>
            <a:spLocks noGrp="1"/>
          </p:cNvSpPr>
          <p:nvPr>
            <p:ph type="pic" sz="quarter" idx="13"/>
          </p:nvPr>
        </p:nvSpPr>
        <p:spPr>
          <a:xfrm>
            <a:off x="2997200" y="2"/>
            <a:ext cx="3111500" cy="3228180"/>
          </a:xfrm>
          <a:solidFill>
            <a:schemeClr val="bg1">
              <a:lumMod val="75000"/>
            </a:schemeClr>
          </a:solidFill>
          <a:ln>
            <a:noFill/>
          </a:ln>
        </p:spPr>
        <p:txBody>
          <a:bodyPr/>
          <a:lstStyle/>
          <a:p>
            <a:r>
              <a:rPr lang="en-US" smtClean="0"/>
              <a:t>Click icon to add picture</a:t>
            </a:r>
            <a:endParaRPr lang="en-US"/>
          </a:p>
        </p:txBody>
      </p:sp>
      <p:sp>
        <p:nvSpPr>
          <p:cNvPr id="10" name="Picture Placeholder 7"/>
          <p:cNvSpPr>
            <a:spLocks noGrp="1"/>
          </p:cNvSpPr>
          <p:nvPr>
            <p:ph type="pic" sz="quarter" idx="14"/>
          </p:nvPr>
        </p:nvSpPr>
        <p:spPr>
          <a:xfrm>
            <a:off x="0" y="3096420"/>
            <a:ext cx="3111500" cy="3228180"/>
          </a:xfrm>
          <a:solidFill>
            <a:schemeClr val="bg1">
              <a:lumMod val="50000"/>
            </a:schemeClr>
          </a:solidFill>
          <a:ln>
            <a:noFill/>
          </a:ln>
        </p:spPr>
        <p:txBody>
          <a:bodyPr/>
          <a:lstStyle/>
          <a:p>
            <a:r>
              <a:rPr lang="en-US" smtClean="0"/>
              <a:t>Click icon to add picture</a:t>
            </a:r>
            <a:endParaRPr lang="en-US"/>
          </a:p>
        </p:txBody>
      </p:sp>
      <p:sp>
        <p:nvSpPr>
          <p:cNvPr id="11" name="Picture Placeholder 7"/>
          <p:cNvSpPr>
            <a:spLocks noGrp="1"/>
          </p:cNvSpPr>
          <p:nvPr>
            <p:ph type="pic" sz="quarter" idx="15"/>
          </p:nvPr>
        </p:nvSpPr>
        <p:spPr>
          <a:xfrm>
            <a:off x="2997200" y="3096420"/>
            <a:ext cx="3111500" cy="3228180"/>
          </a:xfrm>
          <a:solidFill>
            <a:schemeClr val="bg1">
              <a:lumMod val="65000"/>
            </a:schemeClr>
          </a:solidFill>
          <a:ln>
            <a:noFill/>
          </a:ln>
        </p:spPr>
        <p:txBody>
          <a:bodyPr/>
          <a:lstStyle/>
          <a:p>
            <a:r>
              <a:rPr lang="en-US" smtClean="0"/>
              <a:t>Click icon to add picture</a:t>
            </a:r>
            <a:endParaRPr lang="en-US"/>
          </a:p>
        </p:txBody>
      </p:sp>
      <p:sp>
        <p:nvSpPr>
          <p:cNvPr id="12" name="Footer Placeholder 2">
            <a:extLst>
              <a:ext uri="{FF2B5EF4-FFF2-40B4-BE49-F238E27FC236}">
                <a16:creationId xmlns:a16="http://schemas.microsoft.com/office/drawing/2014/main" id="{4C835784-1329-A849-9592-4F75E201D34C}"/>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282952" y="381001"/>
            <a:ext cx="2603496" cy="271542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0" y="-12698"/>
            <a:ext cx="3073400" cy="3188651"/>
          </a:xfrm>
          <a:solidFill>
            <a:schemeClr val="bg1">
              <a:lumMod val="85000"/>
            </a:schemeClr>
          </a:solidFill>
          <a:ln>
            <a:noFill/>
          </a:ln>
        </p:spPr>
        <p:txBody>
          <a:bodyPr/>
          <a:lstStyle/>
          <a:p>
            <a:r>
              <a:rPr lang="en-US" smtClean="0"/>
              <a:t>Click icon to add picture</a:t>
            </a:r>
            <a:endParaRPr lang="en-US"/>
          </a:p>
        </p:txBody>
      </p:sp>
      <p:sp>
        <p:nvSpPr>
          <p:cNvPr id="9" name="Picture Placeholder 7"/>
          <p:cNvSpPr>
            <a:spLocks noGrp="1"/>
          </p:cNvSpPr>
          <p:nvPr>
            <p:ph type="pic" sz="quarter" idx="13"/>
          </p:nvPr>
        </p:nvSpPr>
        <p:spPr>
          <a:xfrm>
            <a:off x="6096000" y="2"/>
            <a:ext cx="3061159" cy="3175951"/>
          </a:xfrm>
          <a:solidFill>
            <a:schemeClr val="bg1">
              <a:lumMod val="75000"/>
            </a:schemeClr>
          </a:solidFill>
          <a:ln>
            <a:noFill/>
          </a:ln>
        </p:spPr>
        <p:txBody>
          <a:bodyPr/>
          <a:lstStyle/>
          <a:p>
            <a:r>
              <a:rPr lang="en-US" smtClean="0"/>
              <a:t>Click icon to add picture</a:t>
            </a:r>
            <a:endParaRPr lang="en-US"/>
          </a:p>
        </p:txBody>
      </p:sp>
      <p:sp>
        <p:nvSpPr>
          <p:cNvPr id="10" name="Picture Placeholder 7"/>
          <p:cNvSpPr>
            <a:spLocks noGrp="1"/>
          </p:cNvSpPr>
          <p:nvPr>
            <p:ph type="pic" sz="quarter" idx="14"/>
          </p:nvPr>
        </p:nvSpPr>
        <p:spPr>
          <a:xfrm>
            <a:off x="3073400" y="3182066"/>
            <a:ext cx="3028950" cy="3142534"/>
          </a:xfrm>
          <a:solidFill>
            <a:schemeClr val="bg1">
              <a:lumMod val="50000"/>
            </a:schemeClr>
          </a:solidFill>
          <a:ln>
            <a:noFill/>
          </a:ln>
        </p:spPr>
        <p:txBody>
          <a:bodyPr/>
          <a:lstStyle/>
          <a:p>
            <a:r>
              <a:rPr lang="en-US" smtClean="0"/>
              <a:t>Click icon to add picture</a:t>
            </a:r>
            <a:endParaRPr lang="en-US"/>
          </a:p>
        </p:txBody>
      </p:sp>
      <p:sp>
        <p:nvSpPr>
          <p:cNvPr id="11" name="Picture Placeholder 7"/>
          <p:cNvSpPr>
            <a:spLocks noGrp="1"/>
          </p:cNvSpPr>
          <p:nvPr>
            <p:ph type="pic" sz="quarter" idx="15"/>
          </p:nvPr>
        </p:nvSpPr>
        <p:spPr>
          <a:xfrm>
            <a:off x="9175750" y="3182066"/>
            <a:ext cx="3028950" cy="3142534"/>
          </a:xfrm>
          <a:solidFill>
            <a:schemeClr val="bg1">
              <a:lumMod val="65000"/>
            </a:schemeClr>
          </a:solidFill>
          <a:ln>
            <a:noFill/>
          </a:ln>
        </p:spPr>
        <p:txBody>
          <a:bodyPr/>
          <a:lstStyle/>
          <a:p>
            <a:r>
              <a:rPr lang="en-US" smtClean="0"/>
              <a:t>Click icon to add picture</a:t>
            </a:r>
            <a:endParaRPr lang="en-US"/>
          </a:p>
        </p:txBody>
      </p:sp>
      <p:sp>
        <p:nvSpPr>
          <p:cNvPr id="12" name="Text Placeholder 3"/>
          <p:cNvSpPr>
            <a:spLocks noGrp="1"/>
          </p:cNvSpPr>
          <p:nvPr>
            <p:ph type="body" sz="half" idx="16"/>
          </p:nvPr>
        </p:nvSpPr>
        <p:spPr>
          <a:xfrm>
            <a:off x="9385304" y="381001"/>
            <a:ext cx="2603496" cy="271542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3" name="Text Placeholder 3"/>
          <p:cNvSpPr>
            <a:spLocks noGrp="1"/>
          </p:cNvSpPr>
          <p:nvPr>
            <p:ph type="body" sz="half" idx="17"/>
          </p:nvPr>
        </p:nvSpPr>
        <p:spPr>
          <a:xfrm>
            <a:off x="355604" y="3429000"/>
            <a:ext cx="2603496" cy="271542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3"/>
          <p:cNvSpPr>
            <a:spLocks noGrp="1"/>
          </p:cNvSpPr>
          <p:nvPr>
            <p:ph type="body" sz="half" idx="18"/>
          </p:nvPr>
        </p:nvSpPr>
        <p:spPr>
          <a:xfrm>
            <a:off x="6324831" y="3429000"/>
            <a:ext cx="2603496" cy="271542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5" name="Footer Placeholder 2">
            <a:extLst>
              <a:ext uri="{FF2B5EF4-FFF2-40B4-BE49-F238E27FC236}">
                <a16:creationId xmlns:a16="http://schemas.microsoft.com/office/drawing/2014/main" id="{09625882-5A05-2449-A81C-26FA736DC358}"/>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282952" y="381000"/>
            <a:ext cx="2603496" cy="5714999"/>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Picture Placeholder 7"/>
          <p:cNvSpPr>
            <a:spLocks noGrp="1"/>
          </p:cNvSpPr>
          <p:nvPr>
            <p:ph type="pic" sz="quarter" idx="12"/>
          </p:nvPr>
        </p:nvSpPr>
        <p:spPr>
          <a:xfrm>
            <a:off x="0" y="-12698"/>
            <a:ext cx="3073400" cy="6337298"/>
          </a:xfrm>
          <a:solidFill>
            <a:schemeClr val="bg1">
              <a:lumMod val="85000"/>
            </a:schemeClr>
          </a:solidFill>
          <a:ln>
            <a:noFill/>
          </a:ln>
        </p:spPr>
        <p:txBody>
          <a:bodyPr/>
          <a:lstStyle/>
          <a:p>
            <a:r>
              <a:rPr lang="en-US" smtClean="0"/>
              <a:t>Click icon to add picture</a:t>
            </a:r>
            <a:endParaRPr lang="en-US"/>
          </a:p>
        </p:txBody>
      </p:sp>
      <p:sp>
        <p:nvSpPr>
          <p:cNvPr id="9" name="Picture Placeholder 7"/>
          <p:cNvSpPr>
            <a:spLocks noGrp="1"/>
          </p:cNvSpPr>
          <p:nvPr>
            <p:ph type="pic" sz="quarter" idx="13"/>
          </p:nvPr>
        </p:nvSpPr>
        <p:spPr>
          <a:xfrm>
            <a:off x="6096000" y="2"/>
            <a:ext cx="3061159" cy="6324598"/>
          </a:xfrm>
          <a:solidFill>
            <a:schemeClr val="bg1">
              <a:lumMod val="75000"/>
            </a:schemeClr>
          </a:solidFill>
          <a:ln>
            <a:noFill/>
          </a:ln>
        </p:spPr>
        <p:txBody>
          <a:bodyPr/>
          <a:lstStyle/>
          <a:p>
            <a:r>
              <a:rPr lang="en-US" smtClean="0"/>
              <a:t>Click icon to add picture</a:t>
            </a:r>
            <a:endParaRPr lang="en-US"/>
          </a:p>
        </p:txBody>
      </p:sp>
      <p:sp>
        <p:nvSpPr>
          <p:cNvPr id="12" name="Text Placeholder 3"/>
          <p:cNvSpPr>
            <a:spLocks noGrp="1"/>
          </p:cNvSpPr>
          <p:nvPr>
            <p:ph type="body" sz="half" idx="16"/>
          </p:nvPr>
        </p:nvSpPr>
        <p:spPr>
          <a:xfrm>
            <a:off x="9385304" y="381001"/>
            <a:ext cx="2603496" cy="5714998"/>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Footer Placeholder 2">
            <a:extLst>
              <a:ext uri="{FF2B5EF4-FFF2-40B4-BE49-F238E27FC236}">
                <a16:creationId xmlns:a16="http://schemas.microsoft.com/office/drawing/2014/main" id="{F25DE432-BEC8-1947-A523-9C2E7A94A58B}"/>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12" name="Text Placeholder 3"/>
          <p:cNvSpPr>
            <a:spLocks noGrp="1"/>
          </p:cNvSpPr>
          <p:nvPr>
            <p:ph type="body" sz="half" idx="16"/>
          </p:nvPr>
        </p:nvSpPr>
        <p:spPr>
          <a:xfrm>
            <a:off x="6553200" y="2438400"/>
            <a:ext cx="5029200" cy="320040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hart Placeholder 2"/>
          <p:cNvSpPr>
            <a:spLocks noGrp="1"/>
          </p:cNvSpPr>
          <p:nvPr>
            <p:ph type="chart" sz="quarter" idx="19"/>
          </p:nvPr>
        </p:nvSpPr>
        <p:spPr>
          <a:xfrm>
            <a:off x="-2446" y="1371600"/>
            <a:ext cx="6102350" cy="4953001"/>
          </a:xfrm>
        </p:spPr>
        <p:txBody>
          <a:bodyPr/>
          <a:lstStyle/>
          <a:p>
            <a:r>
              <a:rPr lang="en-US" smtClean="0"/>
              <a:t>Click icon to add chart</a:t>
            </a:r>
            <a:endParaRPr lang="en-US"/>
          </a:p>
        </p:txBody>
      </p:sp>
      <p:sp>
        <p:nvSpPr>
          <p:cNvPr id="15" name="Title 1"/>
          <p:cNvSpPr>
            <a:spLocks noGrp="1"/>
          </p:cNvSpPr>
          <p:nvPr>
            <p:ph type="title"/>
          </p:nvPr>
        </p:nvSpPr>
        <p:spPr>
          <a:xfrm>
            <a:off x="609600" y="533400"/>
            <a:ext cx="11176000" cy="533400"/>
          </a:xfrm>
        </p:spPr>
        <p:txBody>
          <a:bodyPr/>
          <a:lstStyle>
            <a:lvl1pPr algn="l">
              <a:defRPr/>
            </a:lvl1pPr>
          </a:lstStyle>
          <a:p>
            <a:r>
              <a:rPr lang="en-US" smtClean="0"/>
              <a:t>Click to edit Master title style</a:t>
            </a:r>
            <a:endParaRPr lang="en-US" dirty="0"/>
          </a:p>
        </p:txBody>
      </p:sp>
      <p:sp>
        <p:nvSpPr>
          <p:cNvPr id="8" name="Footer Placeholder 2">
            <a:extLst>
              <a:ext uri="{FF2B5EF4-FFF2-40B4-BE49-F238E27FC236}">
                <a16:creationId xmlns:a16="http://schemas.microsoft.com/office/drawing/2014/main" id="{974C5D03-A95F-564F-B351-042DC584FED1}"/>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12" name="Text Placeholder 3"/>
          <p:cNvSpPr>
            <a:spLocks noGrp="1"/>
          </p:cNvSpPr>
          <p:nvPr>
            <p:ph type="body" sz="half" idx="16"/>
          </p:nvPr>
        </p:nvSpPr>
        <p:spPr>
          <a:xfrm>
            <a:off x="609600" y="2438400"/>
            <a:ext cx="5029200" cy="3200400"/>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hart Placeholder 2"/>
          <p:cNvSpPr>
            <a:spLocks noGrp="1"/>
          </p:cNvSpPr>
          <p:nvPr>
            <p:ph type="chart" sz="quarter" idx="19"/>
          </p:nvPr>
        </p:nvSpPr>
        <p:spPr>
          <a:xfrm>
            <a:off x="6096000" y="1371600"/>
            <a:ext cx="6102350" cy="4953001"/>
          </a:xfrm>
        </p:spPr>
        <p:txBody>
          <a:bodyPr/>
          <a:lstStyle/>
          <a:p>
            <a:r>
              <a:rPr lang="en-US" smtClean="0"/>
              <a:t>Click icon to add chart</a:t>
            </a:r>
            <a:endParaRPr lang="en-US"/>
          </a:p>
        </p:txBody>
      </p:sp>
      <p:sp>
        <p:nvSpPr>
          <p:cNvPr id="15" name="Title 1"/>
          <p:cNvSpPr>
            <a:spLocks noGrp="1"/>
          </p:cNvSpPr>
          <p:nvPr>
            <p:ph type="title"/>
          </p:nvPr>
        </p:nvSpPr>
        <p:spPr>
          <a:xfrm>
            <a:off x="609600" y="533400"/>
            <a:ext cx="11176000" cy="533400"/>
          </a:xfrm>
        </p:spPr>
        <p:txBody>
          <a:bodyPr/>
          <a:lstStyle>
            <a:lvl1pPr algn="l">
              <a:defRPr/>
            </a:lvl1pPr>
          </a:lstStyle>
          <a:p>
            <a:r>
              <a:rPr lang="en-US" smtClean="0"/>
              <a:t>Click to edit Master title style</a:t>
            </a:r>
            <a:endParaRPr lang="en-US" dirty="0"/>
          </a:p>
        </p:txBody>
      </p:sp>
      <p:sp>
        <p:nvSpPr>
          <p:cNvPr id="8" name="Footer Placeholder 2">
            <a:extLst>
              <a:ext uri="{FF2B5EF4-FFF2-40B4-BE49-F238E27FC236}">
                <a16:creationId xmlns:a16="http://schemas.microsoft.com/office/drawing/2014/main" id="{CDE9F56B-9E9E-6648-8441-958F0C0E001B}"/>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876799" cy="1162050"/>
          </a:xfrm>
        </p:spPr>
        <p:txBody>
          <a:bodyPr anchor="b"/>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09601"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6" name="Chart Placeholder 5"/>
          <p:cNvSpPr>
            <a:spLocks noGrp="1"/>
          </p:cNvSpPr>
          <p:nvPr>
            <p:ph type="chart" sz="quarter" idx="12"/>
          </p:nvPr>
        </p:nvSpPr>
        <p:spPr>
          <a:xfrm>
            <a:off x="6096000" y="0"/>
            <a:ext cx="6096000" cy="6324600"/>
          </a:xfrm>
        </p:spPr>
        <p:txBody>
          <a:bodyPr/>
          <a:lstStyle/>
          <a:p>
            <a:r>
              <a:rPr lang="en-US" smtClean="0"/>
              <a:t>Click icon to add chart</a:t>
            </a:r>
            <a:endParaRPr lang="en-US"/>
          </a:p>
        </p:txBody>
      </p:sp>
      <p:sp>
        <p:nvSpPr>
          <p:cNvPr id="8" name="Footer Placeholder 2">
            <a:extLst>
              <a:ext uri="{FF2B5EF4-FFF2-40B4-BE49-F238E27FC236}">
                <a16:creationId xmlns:a16="http://schemas.microsoft.com/office/drawing/2014/main" id="{5D2A8DF4-3EBD-6545-8562-0E83C8A75CF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12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5" y="2514600"/>
            <a:ext cx="10614914" cy="1079499"/>
          </a:xfrm>
        </p:spPr>
        <p:txBody>
          <a:bodyPr wrap="square" lIns="0" tIns="0" rIns="0" bIns="0" anchor="b" anchorCtr="0"/>
          <a:lstStyle>
            <a:lvl1pPr algn="l">
              <a:defRPr sz="3200" b="1" cap="all">
                <a:solidFill>
                  <a:srgbClr val="0E3793"/>
                </a:solidFill>
              </a:defRPr>
            </a:lvl1pPr>
          </a:lstStyle>
          <a:p>
            <a:r>
              <a:rPr lang="en-US" dirty="0"/>
              <a:t>Name of Presentation</a:t>
            </a:r>
          </a:p>
        </p:txBody>
      </p:sp>
      <p:sp>
        <p:nvSpPr>
          <p:cNvPr id="3" name="Text Placeholder 2"/>
          <p:cNvSpPr>
            <a:spLocks noGrp="1"/>
          </p:cNvSpPr>
          <p:nvPr>
            <p:ph type="body" idx="1" hasCustomPrompt="1"/>
          </p:nvPr>
        </p:nvSpPr>
        <p:spPr>
          <a:xfrm>
            <a:off x="1024043" y="5486402"/>
            <a:ext cx="6697557" cy="380999"/>
          </a:xfrm>
        </p:spPr>
        <p:txBody>
          <a:bodyPr lIns="91440" tIns="0" rIns="0" bIns="0" anchor="ctr" anchorCtr="0"/>
          <a:lstStyle>
            <a:lvl1pPr marL="0" indent="0">
              <a:buNone/>
              <a:defRPr sz="18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Name of Presenter</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2401" y="457528"/>
            <a:ext cx="905598" cy="243295"/>
          </a:xfrm>
          <a:prstGeom prst="rect">
            <a:avLst/>
          </a:prstGeom>
        </p:spPr>
      </p:pic>
      <p:sp>
        <p:nvSpPr>
          <p:cNvPr id="6" name="Text Placeholder 2">
            <a:extLst>
              <a:ext uri="{FF2B5EF4-FFF2-40B4-BE49-F238E27FC236}">
                <a16:creationId xmlns:a16="http://schemas.microsoft.com/office/drawing/2014/main" id="{3C60B736-AEDE-AB43-B75F-1B9181B03502}"/>
              </a:ext>
            </a:extLst>
          </p:cNvPr>
          <p:cNvSpPr>
            <a:spLocks noGrp="1"/>
          </p:cNvSpPr>
          <p:nvPr>
            <p:ph type="body" idx="10" hasCustomPrompt="1"/>
          </p:nvPr>
        </p:nvSpPr>
        <p:spPr>
          <a:xfrm>
            <a:off x="963084" y="3610537"/>
            <a:ext cx="10614915" cy="380999"/>
          </a:xfrm>
        </p:spPr>
        <p:txBody>
          <a:bodyPr lIns="91440" tIns="0" rIns="0" bIns="0" anchor="ctr" anchorCtr="0"/>
          <a:lstStyle>
            <a:lvl1pPr marL="0" indent="0">
              <a:buNone/>
              <a:defRPr sz="18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Subtitle</a:t>
            </a:r>
          </a:p>
        </p:txBody>
      </p:sp>
      <p:sp>
        <p:nvSpPr>
          <p:cNvPr id="9" name="Text Placeholder 2">
            <a:extLst>
              <a:ext uri="{FF2B5EF4-FFF2-40B4-BE49-F238E27FC236}">
                <a16:creationId xmlns:a16="http://schemas.microsoft.com/office/drawing/2014/main" id="{16AD00B6-DC4F-CF43-9BCD-7180174F2A33}"/>
              </a:ext>
            </a:extLst>
          </p:cNvPr>
          <p:cNvSpPr>
            <a:spLocks noGrp="1"/>
          </p:cNvSpPr>
          <p:nvPr>
            <p:ph type="body" idx="11" hasCustomPrompt="1"/>
          </p:nvPr>
        </p:nvSpPr>
        <p:spPr>
          <a:xfrm>
            <a:off x="7721600" y="5486402"/>
            <a:ext cx="3711388" cy="380999"/>
          </a:xfrm>
        </p:spPr>
        <p:txBody>
          <a:bodyPr lIns="91440" tIns="0" rIns="0" bIns="0" anchor="ctr" anchorCtr="0"/>
          <a:lstStyle>
            <a:lvl1pPr marL="0" indent="0" algn="r">
              <a:buNone/>
              <a:defRPr sz="12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Date</a:t>
            </a:r>
          </a:p>
        </p:txBody>
      </p:sp>
    </p:spTree>
    <p:extLst>
      <p:ext uri="{BB962C8B-B14F-4D97-AF65-F5344CB8AC3E}">
        <p14:creationId xmlns:p14="http://schemas.microsoft.com/office/powerpoint/2010/main" val="342936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6" name="Chart Placeholder 5"/>
          <p:cNvSpPr>
            <a:spLocks noGrp="1"/>
          </p:cNvSpPr>
          <p:nvPr>
            <p:ph type="chart" sz="quarter" idx="12"/>
          </p:nvPr>
        </p:nvSpPr>
        <p:spPr>
          <a:xfrm>
            <a:off x="0" y="1295400"/>
            <a:ext cx="12192000" cy="5029200"/>
          </a:xfrm>
        </p:spPr>
        <p:txBody>
          <a:bodyPr/>
          <a:lstStyle/>
          <a:p>
            <a:r>
              <a:rPr lang="en-US" smtClean="0"/>
              <a:t>Click icon to add chart</a:t>
            </a:r>
            <a:endParaRPr lang="en-US"/>
          </a:p>
        </p:txBody>
      </p:sp>
      <p:sp>
        <p:nvSpPr>
          <p:cNvPr id="8" name="Title 1"/>
          <p:cNvSpPr txBox="1">
            <a:spLocks/>
          </p:cNvSpPr>
          <p:nvPr userDrawn="1"/>
        </p:nvSpPr>
        <p:spPr bwMode="auto">
          <a:xfrm>
            <a:off x="609600" y="533400"/>
            <a:ext cx="11176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408D"/>
                </a:solidFill>
                <a:latin typeface="+mj-lt"/>
                <a:ea typeface="+mj-ea"/>
                <a:cs typeface="+mj-cs"/>
              </a:defRPr>
            </a:lvl1pPr>
            <a:lvl2pPr algn="ctr" rtl="0" eaLnBrk="0" fontAlgn="base" hangingPunct="0">
              <a:spcBef>
                <a:spcPct val="0"/>
              </a:spcBef>
              <a:spcAft>
                <a:spcPct val="0"/>
              </a:spcAft>
              <a:defRPr sz="2400" b="1">
                <a:solidFill>
                  <a:srgbClr val="FF8000"/>
                </a:solidFill>
                <a:latin typeface="Arial" charset="0"/>
                <a:ea typeface="ＭＳ Ｐゴシック" pitchFamily="1" charset="-128"/>
              </a:defRPr>
            </a:lvl2pPr>
            <a:lvl3pPr algn="ctr" rtl="0" eaLnBrk="0" fontAlgn="base" hangingPunct="0">
              <a:spcBef>
                <a:spcPct val="0"/>
              </a:spcBef>
              <a:spcAft>
                <a:spcPct val="0"/>
              </a:spcAft>
              <a:defRPr sz="2400" b="1">
                <a:solidFill>
                  <a:srgbClr val="FF8000"/>
                </a:solidFill>
                <a:latin typeface="Arial" charset="0"/>
                <a:ea typeface="ＭＳ Ｐゴシック" pitchFamily="1" charset="-128"/>
              </a:defRPr>
            </a:lvl3pPr>
            <a:lvl4pPr algn="ctr" rtl="0" eaLnBrk="0" fontAlgn="base" hangingPunct="0">
              <a:spcBef>
                <a:spcPct val="0"/>
              </a:spcBef>
              <a:spcAft>
                <a:spcPct val="0"/>
              </a:spcAft>
              <a:defRPr sz="2400" b="1">
                <a:solidFill>
                  <a:srgbClr val="FF8000"/>
                </a:solidFill>
                <a:latin typeface="Arial" charset="0"/>
                <a:ea typeface="ＭＳ Ｐゴシック" pitchFamily="1" charset="-128"/>
              </a:defRPr>
            </a:lvl4pPr>
            <a:lvl5pPr algn="ctr" rtl="0" eaLnBrk="0" fontAlgn="base" hangingPunct="0">
              <a:spcBef>
                <a:spcPct val="0"/>
              </a:spcBef>
              <a:spcAft>
                <a:spcPct val="0"/>
              </a:spcAft>
              <a:defRPr sz="2400" b="1">
                <a:solidFill>
                  <a:srgbClr val="FF8000"/>
                </a:solidFill>
                <a:latin typeface="Arial" charset="0"/>
                <a:ea typeface="ＭＳ Ｐゴシック" pitchFamily="1" charset="-128"/>
              </a:defRPr>
            </a:lvl5pPr>
            <a:lvl6pPr marL="457200" algn="ctr" rtl="0" fontAlgn="base">
              <a:spcBef>
                <a:spcPct val="0"/>
              </a:spcBef>
              <a:spcAft>
                <a:spcPct val="0"/>
              </a:spcAft>
              <a:defRPr sz="2400" b="1">
                <a:solidFill>
                  <a:srgbClr val="FF8000"/>
                </a:solidFill>
                <a:latin typeface="Arial" charset="0"/>
                <a:ea typeface="ＭＳ Ｐゴシック" pitchFamily="1" charset="-128"/>
              </a:defRPr>
            </a:lvl6pPr>
            <a:lvl7pPr marL="914400" algn="ctr" rtl="0" fontAlgn="base">
              <a:spcBef>
                <a:spcPct val="0"/>
              </a:spcBef>
              <a:spcAft>
                <a:spcPct val="0"/>
              </a:spcAft>
              <a:defRPr sz="2400" b="1">
                <a:solidFill>
                  <a:srgbClr val="FF8000"/>
                </a:solidFill>
                <a:latin typeface="Arial" charset="0"/>
                <a:ea typeface="ＭＳ Ｐゴシック" pitchFamily="1" charset="-128"/>
              </a:defRPr>
            </a:lvl7pPr>
            <a:lvl8pPr marL="1371600" algn="ctr" rtl="0" fontAlgn="base">
              <a:spcBef>
                <a:spcPct val="0"/>
              </a:spcBef>
              <a:spcAft>
                <a:spcPct val="0"/>
              </a:spcAft>
              <a:defRPr sz="2400" b="1">
                <a:solidFill>
                  <a:srgbClr val="FF8000"/>
                </a:solidFill>
                <a:latin typeface="Arial" charset="0"/>
                <a:ea typeface="ＭＳ Ｐゴシック" pitchFamily="1" charset="-128"/>
              </a:defRPr>
            </a:lvl8pPr>
            <a:lvl9pPr marL="1828800" algn="ctr" rtl="0" fontAlgn="base">
              <a:spcBef>
                <a:spcPct val="0"/>
              </a:spcBef>
              <a:spcAft>
                <a:spcPct val="0"/>
              </a:spcAft>
              <a:defRPr sz="2400" b="1">
                <a:solidFill>
                  <a:srgbClr val="FF8000"/>
                </a:solidFill>
                <a:latin typeface="Arial" charset="0"/>
                <a:ea typeface="ＭＳ Ｐゴシック" pitchFamily="1" charset="-128"/>
              </a:defRPr>
            </a:lvl9pPr>
          </a:lstStyle>
          <a:p>
            <a:r>
              <a:rPr lang="en-US" kern="0"/>
              <a:t>Click to edit Master title style</a:t>
            </a:r>
            <a:endParaRPr lang="en-US" kern="0" dirty="0"/>
          </a:p>
        </p:txBody>
      </p:sp>
      <p:sp>
        <p:nvSpPr>
          <p:cNvPr id="9" name="Footer Placeholder 2">
            <a:extLst>
              <a:ext uri="{FF2B5EF4-FFF2-40B4-BE49-F238E27FC236}">
                <a16:creationId xmlns:a16="http://schemas.microsoft.com/office/drawing/2014/main" id="{15AC5F6F-EBB0-6F49-8C96-8FAC3437C6B9}"/>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4" name="Table Placeholder 3"/>
          <p:cNvSpPr>
            <a:spLocks noGrp="1"/>
          </p:cNvSpPr>
          <p:nvPr>
            <p:ph type="tbl" sz="quarter" idx="12"/>
          </p:nvPr>
        </p:nvSpPr>
        <p:spPr>
          <a:xfrm>
            <a:off x="0" y="1295400"/>
            <a:ext cx="12192000" cy="5029200"/>
          </a:xfrm>
        </p:spPr>
        <p:txBody>
          <a:bodyPr/>
          <a:lstStyle/>
          <a:p>
            <a:r>
              <a:rPr lang="en-US" smtClean="0"/>
              <a:t>Click icon to add table</a:t>
            </a:r>
            <a:endParaRPr lang="en-US"/>
          </a:p>
        </p:txBody>
      </p:sp>
      <p:sp>
        <p:nvSpPr>
          <p:cNvPr id="8" name="Title 1"/>
          <p:cNvSpPr>
            <a:spLocks noGrp="1"/>
          </p:cNvSpPr>
          <p:nvPr>
            <p:ph type="title"/>
          </p:nvPr>
        </p:nvSpPr>
        <p:spPr>
          <a:xfrm>
            <a:off x="609600" y="533400"/>
            <a:ext cx="11176000" cy="533400"/>
          </a:xfrm>
        </p:spPr>
        <p:txBody>
          <a:bodyPr/>
          <a:lstStyle>
            <a:lvl1pPr algn="l">
              <a:defRPr/>
            </a:lvl1pPr>
          </a:lstStyle>
          <a:p>
            <a:r>
              <a:rPr lang="en-US" smtClean="0"/>
              <a:t>Click to edit Master title style</a:t>
            </a:r>
            <a:endParaRPr lang="en-US" dirty="0"/>
          </a:p>
        </p:txBody>
      </p:sp>
      <p:sp>
        <p:nvSpPr>
          <p:cNvPr id="6" name="Footer Placeholder 2">
            <a:extLst>
              <a:ext uri="{FF2B5EF4-FFF2-40B4-BE49-F238E27FC236}">
                <a16:creationId xmlns:a16="http://schemas.microsoft.com/office/drawing/2014/main" id="{4CA808D4-F0B2-9945-9B47-97BBC94A993D}"/>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6" name="Media Placeholder 5"/>
          <p:cNvSpPr>
            <a:spLocks noGrp="1"/>
          </p:cNvSpPr>
          <p:nvPr>
            <p:ph type="media" sz="quarter" idx="12"/>
          </p:nvPr>
        </p:nvSpPr>
        <p:spPr>
          <a:xfrm>
            <a:off x="0" y="1295400"/>
            <a:ext cx="12192000" cy="5029200"/>
          </a:xfrm>
        </p:spPr>
        <p:txBody>
          <a:bodyPr/>
          <a:lstStyle/>
          <a:p>
            <a:r>
              <a:rPr lang="en-US" smtClean="0"/>
              <a:t>Click icon to add media</a:t>
            </a:r>
            <a:endParaRPr lang="en-US"/>
          </a:p>
        </p:txBody>
      </p:sp>
      <p:sp>
        <p:nvSpPr>
          <p:cNvPr id="8" name="Title 1"/>
          <p:cNvSpPr>
            <a:spLocks noGrp="1"/>
          </p:cNvSpPr>
          <p:nvPr>
            <p:ph type="title"/>
          </p:nvPr>
        </p:nvSpPr>
        <p:spPr>
          <a:xfrm>
            <a:off x="609600" y="533400"/>
            <a:ext cx="11176000" cy="533400"/>
          </a:xfrm>
        </p:spPr>
        <p:txBody>
          <a:bodyPr/>
          <a:lstStyle>
            <a:lvl1pPr algn="l">
              <a:defRPr/>
            </a:lvl1pPr>
          </a:lstStyle>
          <a:p>
            <a:r>
              <a:rPr lang="en-US" smtClean="0"/>
              <a:t>Click to edit Master title style</a:t>
            </a:r>
            <a:endParaRPr lang="en-US" dirty="0"/>
          </a:p>
        </p:txBody>
      </p:sp>
      <p:sp>
        <p:nvSpPr>
          <p:cNvPr id="9" name="Footer Placeholder 2">
            <a:extLst>
              <a:ext uri="{FF2B5EF4-FFF2-40B4-BE49-F238E27FC236}">
                <a16:creationId xmlns:a16="http://schemas.microsoft.com/office/drawing/2014/main" id="{C4DDC869-E55C-2043-9BB4-AD791F9CDF7E}"/>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6" name="Media Placeholder 5"/>
          <p:cNvSpPr>
            <a:spLocks noGrp="1"/>
          </p:cNvSpPr>
          <p:nvPr>
            <p:ph type="media" sz="quarter" idx="11"/>
          </p:nvPr>
        </p:nvSpPr>
        <p:spPr>
          <a:xfrm>
            <a:off x="609600" y="1295400"/>
            <a:ext cx="11176000" cy="4800600"/>
          </a:xfrm>
        </p:spPr>
        <p:txBody>
          <a:bodyPr/>
          <a:lstStyle/>
          <a:p>
            <a:r>
              <a:rPr lang="en-US" smtClean="0"/>
              <a:t>Click icon to add media</a:t>
            </a:r>
            <a:endParaRPr lang="en-US"/>
          </a:p>
        </p:txBody>
      </p:sp>
      <p:sp>
        <p:nvSpPr>
          <p:cNvPr id="7" name="Footer Placeholder 2">
            <a:extLst>
              <a:ext uri="{FF2B5EF4-FFF2-40B4-BE49-F238E27FC236}">
                <a16:creationId xmlns:a16="http://schemas.microsoft.com/office/drawing/2014/main" id="{0F4FD0AC-E5B7-2449-871F-D45FF202E195}"/>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219200"/>
            <a:ext cx="5486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9200" y="1219200"/>
            <a:ext cx="5486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2EF6647-AE92-4454-80D2-E2C2F9DF8C74}" type="slidenum">
              <a:rPr lang="en-US"/>
              <a:pPr>
                <a:defRPr/>
              </a:pPr>
              <a:t>‹#›</a:t>
            </a:fld>
            <a:endParaRPr lang="en-US"/>
          </a:p>
        </p:txBody>
      </p:sp>
      <p:sp>
        <p:nvSpPr>
          <p:cNvPr id="8" name="Footer Placeholder 2">
            <a:extLst>
              <a:ext uri="{FF2B5EF4-FFF2-40B4-BE49-F238E27FC236}">
                <a16:creationId xmlns:a16="http://schemas.microsoft.com/office/drawing/2014/main" id="{1FAC938D-D8EB-194E-9FD2-C30B02D7A54C}"/>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876799" cy="1162050"/>
          </a:xfrm>
        </p:spPr>
        <p:txBody>
          <a:bodyPr anchor="b"/>
          <a:lstStyle>
            <a:lvl1pPr algn="l">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6096000" y="0"/>
            <a:ext cx="6095999" cy="6324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876798" cy="4691063"/>
          </a:xfrm>
        </p:spPr>
        <p:txBody>
          <a:bodyPr/>
          <a:lstStyle>
            <a:lvl1pPr marL="0" indent="0">
              <a:buNone/>
              <a:defRPr sz="2400" b="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FB63A-21CB-4A4B-8459-1638A80B45E4}" type="slidenum">
              <a:rPr lang="en-US"/>
              <a:pPr>
                <a:defRPr/>
              </a:pPr>
              <a:t>‹#›</a:t>
            </a:fld>
            <a:endParaRPr lang="en-US"/>
          </a:p>
        </p:txBody>
      </p:sp>
      <p:sp>
        <p:nvSpPr>
          <p:cNvPr id="8" name="Footer Placeholder 2">
            <a:extLst>
              <a:ext uri="{FF2B5EF4-FFF2-40B4-BE49-F238E27FC236}">
                <a16:creationId xmlns:a16="http://schemas.microsoft.com/office/drawing/2014/main" id="{D690D1E6-AD6F-8B40-8647-E7178C48AF8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FF59C93-6A38-4A55-A434-A99FA1DFD39E}" type="slidenum">
              <a:rPr lang="en-US"/>
              <a:pPr>
                <a:defRPr/>
              </a:pPr>
              <a:t>‹#›</a:t>
            </a:fld>
            <a:endParaRPr lang="en-US"/>
          </a:p>
        </p:txBody>
      </p:sp>
      <p:sp>
        <p:nvSpPr>
          <p:cNvPr id="7" name="Footer Placeholder 2">
            <a:extLst>
              <a:ext uri="{FF2B5EF4-FFF2-40B4-BE49-F238E27FC236}">
                <a16:creationId xmlns:a16="http://schemas.microsoft.com/office/drawing/2014/main" id="{4BE4246B-C6EF-1740-B845-BED736C0820B}"/>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2800" y="228600"/>
            <a:ext cx="812800" cy="5715000"/>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28600"/>
            <a:ext cx="10058400" cy="5715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99306E3-FDEF-49FA-A1B1-E5156458F359}" type="slidenum">
              <a:rPr lang="en-US"/>
              <a:pPr>
                <a:defRPr/>
              </a:pPr>
              <a:t>‹#›</a:t>
            </a:fld>
            <a:endParaRPr lang="en-US"/>
          </a:p>
        </p:txBody>
      </p:sp>
      <p:sp>
        <p:nvSpPr>
          <p:cNvPr id="8" name="Footer Placeholder 2">
            <a:extLst>
              <a:ext uri="{FF2B5EF4-FFF2-40B4-BE49-F238E27FC236}">
                <a16:creationId xmlns:a16="http://schemas.microsoft.com/office/drawing/2014/main" id="{1638F40F-64D6-324A-BA4E-0BD67E610E23}"/>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408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450" y="2783076"/>
            <a:ext cx="4991100" cy="13317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FE581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450" y="2783076"/>
            <a:ext cx="4991100" cy="13317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rgbClr val="0E379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2401" y="457528"/>
            <a:ext cx="905598" cy="243295"/>
          </a:xfrm>
          <a:prstGeom prst="rect">
            <a:avLst/>
          </a:prstGeom>
        </p:spPr>
      </p:pic>
      <p:sp>
        <p:nvSpPr>
          <p:cNvPr id="6" name="Text Placeholder 2">
            <a:extLst>
              <a:ext uri="{FF2B5EF4-FFF2-40B4-BE49-F238E27FC236}">
                <a16:creationId xmlns:a16="http://schemas.microsoft.com/office/drawing/2014/main" id="{4C3BF5CA-1FC9-654A-B4AD-4E05322E44EE}"/>
              </a:ext>
            </a:extLst>
          </p:cNvPr>
          <p:cNvSpPr>
            <a:spLocks noGrp="1"/>
          </p:cNvSpPr>
          <p:nvPr>
            <p:ph type="body" idx="11" hasCustomPrompt="1"/>
          </p:nvPr>
        </p:nvSpPr>
        <p:spPr>
          <a:xfrm>
            <a:off x="7721600" y="5486402"/>
            <a:ext cx="3711388" cy="380999"/>
          </a:xfrm>
        </p:spPr>
        <p:txBody>
          <a:bodyPr lIns="91440" tIns="0" rIns="0" bIns="0" anchor="ctr" anchorCtr="0"/>
          <a:lstStyle>
            <a:lvl1pPr marL="0" indent="0" algn="r">
              <a:buNone/>
              <a:defRPr sz="12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Date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rgbClr val="0E37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8" name="Rectangle 7"/>
          <p:cNvSpPr/>
          <p:nvPr userDrawn="1"/>
        </p:nvSpPr>
        <p:spPr bwMode="auto">
          <a:xfrm>
            <a:off x="963084" y="5486400"/>
            <a:ext cx="60959" cy="381001"/>
          </a:xfrm>
          <a:prstGeom prst="rect">
            <a:avLst/>
          </a:prstGeom>
          <a:solidFill>
            <a:srgbClr val="00408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11_Section Header">
    <p:bg>
      <p:bgPr>
        <a:solidFill>
          <a:srgbClr val="FE58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8" name="Rectangle 7"/>
          <p:cNvSpPr/>
          <p:nvPr userDrawn="1"/>
        </p:nvSpPr>
        <p:spPr bwMode="auto">
          <a:xfrm>
            <a:off x="963084" y="5486400"/>
            <a:ext cx="60959" cy="381001"/>
          </a:xfrm>
          <a:prstGeom prst="rect">
            <a:avLst/>
          </a:prstGeom>
          <a:solidFill>
            <a:srgbClr val="00408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solidFill>
          <a:srgbClr val="E4A61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bg>
      <p:bgPr>
        <a:solidFill>
          <a:srgbClr val="B11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4_Section Header">
    <p:bg>
      <p:bgPr>
        <a:solidFill>
          <a:srgbClr val="40BA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rgbClr val="2D62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6_Section Header">
    <p:bg>
      <p:bgPr>
        <a:solidFill>
          <a:srgbClr val="94BB1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7_Section Header">
    <p:bg>
      <p:bgPr>
        <a:solidFill>
          <a:srgbClr val="7E858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8_Section Header">
    <p:bg>
      <p:bgPr>
        <a:solidFill>
          <a:srgbClr val="8B8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9_Section Header">
    <p:bg>
      <p:bgPr>
        <a:solidFill>
          <a:srgbClr val="9F928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2514600"/>
            <a:ext cx="10614914" cy="1079499"/>
          </a:xfrm>
        </p:spPr>
        <p:txBody>
          <a:bodyPr wrap="square" lIns="0" tIns="0" rIns="0" bIns="0" anchor="b" anchorCtr="0"/>
          <a:lstStyle>
            <a:lvl1pPr algn="l">
              <a:defRPr sz="3200" b="1" cap="all">
                <a:solidFill>
                  <a:srgbClr val="0E3793"/>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024043" y="5486402"/>
            <a:ext cx="6697557" cy="380999"/>
          </a:xfrm>
        </p:spPr>
        <p:txBody>
          <a:bodyPr lIns="91440" tIns="0" rIns="0" bIns="0" anchor="ctr" anchorCtr="0"/>
          <a:lstStyle>
            <a:lvl1pPr marL="0" indent="0">
              <a:buNone/>
              <a:defRPr sz="18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Name</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2401" y="457528"/>
            <a:ext cx="905598" cy="243295"/>
          </a:xfrm>
          <a:prstGeom prst="rect">
            <a:avLst/>
          </a:prstGeom>
        </p:spPr>
      </p:pic>
      <p:sp>
        <p:nvSpPr>
          <p:cNvPr id="6" name="Text Placeholder 2">
            <a:extLst>
              <a:ext uri="{FF2B5EF4-FFF2-40B4-BE49-F238E27FC236}">
                <a16:creationId xmlns:a16="http://schemas.microsoft.com/office/drawing/2014/main" id="{3C60B736-AEDE-AB43-B75F-1B9181B03502}"/>
              </a:ext>
            </a:extLst>
          </p:cNvPr>
          <p:cNvSpPr>
            <a:spLocks noGrp="1"/>
          </p:cNvSpPr>
          <p:nvPr>
            <p:ph type="body" idx="10"/>
          </p:nvPr>
        </p:nvSpPr>
        <p:spPr>
          <a:xfrm>
            <a:off x="963084" y="3610537"/>
            <a:ext cx="10614915" cy="380999"/>
          </a:xfrm>
        </p:spPr>
        <p:txBody>
          <a:bodyPr lIns="91440" tIns="0" rIns="0" bIns="0" anchor="ctr" anchorCtr="0"/>
          <a:lstStyle>
            <a:lvl1pPr marL="0" indent="0">
              <a:buNone/>
              <a:defRPr sz="18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9" name="Text Placeholder 2">
            <a:extLst>
              <a:ext uri="{FF2B5EF4-FFF2-40B4-BE49-F238E27FC236}">
                <a16:creationId xmlns:a16="http://schemas.microsoft.com/office/drawing/2014/main" id="{B4B98D26-847C-9845-9DF6-CD64206F9E9F}"/>
              </a:ext>
            </a:extLst>
          </p:cNvPr>
          <p:cNvSpPr>
            <a:spLocks noGrp="1"/>
          </p:cNvSpPr>
          <p:nvPr>
            <p:ph type="body" idx="11" hasCustomPrompt="1"/>
          </p:nvPr>
        </p:nvSpPr>
        <p:spPr>
          <a:xfrm>
            <a:off x="7721600" y="5486402"/>
            <a:ext cx="3711388" cy="380999"/>
          </a:xfrm>
        </p:spPr>
        <p:txBody>
          <a:bodyPr lIns="91440" tIns="0" rIns="0" bIns="0" anchor="ctr" anchorCtr="0"/>
          <a:lstStyle>
            <a:lvl1pPr marL="0" indent="0" algn="r">
              <a:buNone/>
              <a:defRPr sz="1200" b="0">
                <a:solidFill>
                  <a:srgbClr val="0E379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Date</a:t>
            </a:r>
          </a:p>
        </p:txBody>
      </p:sp>
    </p:spTree>
    <p:extLst>
      <p:ext uri="{BB962C8B-B14F-4D97-AF65-F5344CB8AC3E}">
        <p14:creationId xmlns:p14="http://schemas.microsoft.com/office/powerpoint/2010/main" val="29744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10_Section Header">
    <p:bg>
      <p:bgPr>
        <a:solidFill>
          <a:srgbClr val="A62BB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6758516" cy="1079499"/>
          </a:xfrm>
        </p:spPr>
        <p:txBody>
          <a:bodyPr wrap="square" lIns="0" tIns="0" rIns="0" bIns="0" anchor="b" anchorCtr="0"/>
          <a:lstStyle>
            <a:lvl1pPr algn="l">
              <a:defRPr sz="32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4043" y="5486402"/>
            <a:ext cx="6697557" cy="380999"/>
          </a:xfrm>
        </p:spPr>
        <p:txBody>
          <a:bodyPr lIns="91440" tIns="0" rIns="0" bIns="0" anchor="ctr" anchorCtr="0"/>
          <a:lstStyle>
            <a:lvl1pPr marL="0" indent="0">
              <a:buNone/>
              <a:defRPr sz="18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8" name="Rectangle 7"/>
          <p:cNvSpPr/>
          <p:nvPr userDrawn="1"/>
        </p:nvSpPr>
        <p:spPr bwMode="auto">
          <a:xfrm>
            <a:off x="963084" y="5486400"/>
            <a:ext cx="60959" cy="381001"/>
          </a:xfrm>
          <a:prstGeom prst="rect">
            <a:avLst/>
          </a:prstGeom>
          <a:solidFill>
            <a:srgbClr val="FE581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1"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457200"/>
            <a:ext cx="914400" cy="243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_Color Fill">
    <p:bg>
      <p:bgPr>
        <a:solidFill>
          <a:srgbClr val="FD581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62D7870A-C449-A54F-A88C-DFE240860D80}"/>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3_Color Fill">
    <p:bg>
      <p:bgPr>
        <a:solidFill>
          <a:srgbClr val="A62BB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505C8B59-BF9C-8D40-9DA8-D6A3A9BFFAFF}"/>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_Color Fill">
    <p:bg>
      <p:bgPr>
        <a:solidFill>
          <a:srgbClr val="9F928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E9984F44-06D3-004B-B146-6A528935336D}"/>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5_Color Fill">
    <p:bg>
      <p:bgPr>
        <a:solidFill>
          <a:srgbClr val="8B8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6" name="Footer Placeholder 5"/>
          <p:cNvSpPr>
            <a:spLocks noGrp="1"/>
          </p:cNvSpPr>
          <p:nvPr>
            <p:ph type="ftr" sz="quarter" idx="11"/>
          </p:nvPr>
        </p:nvSpPr>
        <p:spPr>
          <a:xfrm>
            <a:off x="2971800" y="6520544"/>
            <a:ext cx="7734299" cy="131366"/>
          </a:xfrm>
          <a:prstGeom prst="rect">
            <a:avLst/>
          </a:prstGeom>
        </p:spPr>
        <p:txBody>
          <a:bodyPr/>
          <a:lstStyle/>
          <a:p>
            <a:r>
              <a:rPr lang="en-US"/>
              <a:t>Virginia Department of Transportation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6_Color Fill">
    <p:bg>
      <p:bgPr>
        <a:solidFill>
          <a:srgbClr val="7E858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E2620ED1-6B52-B945-90C5-D303787B9B98}"/>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7_Color Fill">
    <p:bg>
      <p:bgPr>
        <a:solidFill>
          <a:srgbClr val="94BB1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C2FD7352-68AA-0145-965E-97D6722CDF6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8_Color Fill">
    <p:bg>
      <p:bgPr>
        <a:solidFill>
          <a:srgbClr val="2D62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63248536-0BB9-C948-AC94-7608E3D85748}"/>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9_Color Fill">
    <p:bg>
      <p:bgPr>
        <a:solidFill>
          <a:srgbClr val="40BA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E67272AF-E52A-D44D-9B1C-3EFE47A1929F}"/>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0_Color Fill">
    <p:bg>
      <p:bgPr>
        <a:solidFill>
          <a:srgbClr val="B11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F5236F00-CC38-6344-87B3-01B4A749FA78}"/>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Footer Placeholder 2">
            <a:extLst>
              <a:ext uri="{FF2B5EF4-FFF2-40B4-BE49-F238E27FC236}">
                <a16:creationId xmlns:a16="http://schemas.microsoft.com/office/drawing/2014/main" id="{618B0AFA-DAA8-834C-B45F-6B0498C18027}"/>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1_Color Fill">
    <p:bg>
      <p:bgPr>
        <a:solidFill>
          <a:srgbClr val="E4A61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E7C053E1-095E-074A-B7A4-A06A9014D0C9}"/>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2_Color Fill">
    <p:bg>
      <p:bgPr>
        <a:solidFill>
          <a:srgbClr val="0E37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7D3F973C-A8FB-4726-9A82-AA4992463DE4}" type="slidenum">
              <a:rPr lang="en-US"/>
              <a:pPr>
                <a:defRPr/>
              </a:pPr>
              <a:t>‹#›</a:t>
            </a:fld>
            <a:endParaRPr lang="en-US"/>
          </a:p>
        </p:txBody>
      </p:sp>
      <p:sp>
        <p:nvSpPr>
          <p:cNvPr id="7" name="Footer Placeholder 2">
            <a:extLst>
              <a:ext uri="{FF2B5EF4-FFF2-40B4-BE49-F238E27FC236}">
                <a16:creationId xmlns:a16="http://schemas.microsoft.com/office/drawing/2014/main" id="{F8773859-50C2-BF44-8D49-874F36855CA0}"/>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4419600"/>
          </a:xfrm>
          <a:solidFill>
            <a:schemeClr val="bg1">
              <a:lumMod val="85000"/>
            </a:schemeClr>
          </a:solidFill>
        </p:spPr>
        <p:txBody>
          <a:bodyPr/>
          <a:lstStyle/>
          <a:p>
            <a:r>
              <a:rPr lang="en-US" smtClean="0"/>
              <a:t>Click icon to add picture</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AB23894-2F61-4C37-A959-A5AEBB6864F6}" type="slidenum">
              <a:rPr lang="en-US"/>
              <a:pPr>
                <a:defRPr/>
              </a:pPr>
              <a:t>‹#›</a:t>
            </a:fld>
            <a:endParaRPr lang="en-US"/>
          </a:p>
        </p:txBody>
      </p:sp>
      <p:sp>
        <p:nvSpPr>
          <p:cNvPr id="7" name="Title 1"/>
          <p:cNvSpPr>
            <a:spLocks noGrp="1"/>
          </p:cNvSpPr>
          <p:nvPr>
            <p:ph type="title"/>
          </p:nvPr>
        </p:nvSpPr>
        <p:spPr>
          <a:xfrm>
            <a:off x="609600" y="4648200"/>
            <a:ext cx="11176000" cy="533400"/>
          </a:xfrm>
        </p:spPr>
        <p:txBody>
          <a:bodyPr/>
          <a:lstStyle>
            <a:lvl1pPr algn="l">
              <a:defRPr/>
            </a:lvl1pPr>
          </a:lstStyle>
          <a:p>
            <a:r>
              <a:rPr lang="en-US" smtClean="0"/>
              <a:t>Click to edit Master title style</a:t>
            </a:r>
            <a:endParaRPr lang="en-US" dirty="0"/>
          </a:p>
        </p:txBody>
      </p:sp>
      <p:sp>
        <p:nvSpPr>
          <p:cNvPr id="8" name="Footer Placeholder 2">
            <a:extLst>
              <a:ext uri="{FF2B5EF4-FFF2-40B4-BE49-F238E27FC236}">
                <a16:creationId xmlns:a16="http://schemas.microsoft.com/office/drawing/2014/main" id="{81400410-10F9-C84A-9DF3-9458A145B9A4}"/>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5"/>
          <p:cNvSpPr>
            <a:spLocks noGrp="1"/>
          </p:cNvSpPr>
          <p:nvPr>
            <p:ph type="pic" sz="quarter" idx="11"/>
          </p:nvPr>
        </p:nvSpPr>
        <p:spPr>
          <a:xfrm>
            <a:off x="0" y="0"/>
            <a:ext cx="12192000" cy="3429000"/>
          </a:xfrm>
          <a:solidFill>
            <a:schemeClr val="bg1">
              <a:lumMod val="85000"/>
            </a:schemeClr>
          </a:solidFill>
        </p:spPr>
        <p:txBody>
          <a:bodyPr/>
          <a:lstStyle/>
          <a:p>
            <a:r>
              <a:rPr lang="en-US" smtClean="0"/>
              <a:t>Click icon to add picture</a:t>
            </a:r>
            <a:endParaRPr lang="en-US"/>
          </a:p>
        </p:txBody>
      </p:sp>
      <p:sp>
        <p:nvSpPr>
          <p:cNvPr id="2" name="Title 1"/>
          <p:cNvSpPr>
            <a:spLocks noGrp="1"/>
          </p:cNvSpPr>
          <p:nvPr>
            <p:ph type="title"/>
          </p:nvPr>
        </p:nvSpPr>
        <p:spPr>
          <a:xfrm>
            <a:off x="609600" y="3657600"/>
            <a:ext cx="11176000" cy="533400"/>
          </a:xfrm>
        </p:spPr>
        <p:txBody>
          <a:bodyPr/>
          <a:lstStyle>
            <a:lvl1pPr algn="l">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5A6AC3D8-46A2-46F8-85B9-2BE2B1EDE077}" type="slidenum">
              <a:rPr lang="en-US"/>
              <a:pPr>
                <a:defRPr/>
              </a:pPr>
              <a:t>‹#›</a:t>
            </a:fld>
            <a:endParaRPr lang="en-US"/>
          </a:p>
        </p:txBody>
      </p:sp>
      <p:sp>
        <p:nvSpPr>
          <p:cNvPr id="6" name="Text Placeholder 5"/>
          <p:cNvSpPr>
            <a:spLocks noGrp="1"/>
          </p:cNvSpPr>
          <p:nvPr>
            <p:ph type="body" sz="quarter" idx="12"/>
          </p:nvPr>
        </p:nvSpPr>
        <p:spPr>
          <a:xfrm>
            <a:off x="609600" y="4343400"/>
            <a:ext cx="11176000" cy="1676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
            <a:extLst>
              <a:ext uri="{FF2B5EF4-FFF2-40B4-BE49-F238E27FC236}">
                <a16:creationId xmlns:a16="http://schemas.microsoft.com/office/drawing/2014/main" id="{A1A1B182-E60A-8E4B-92A8-FF07D3A0CCEF}"/>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Picture Placeholder 5"/>
          <p:cNvSpPr>
            <a:spLocks noGrp="1"/>
          </p:cNvSpPr>
          <p:nvPr>
            <p:ph type="pic" sz="quarter" idx="11"/>
          </p:nvPr>
        </p:nvSpPr>
        <p:spPr>
          <a:xfrm>
            <a:off x="0" y="1371600"/>
            <a:ext cx="12192000" cy="4953000"/>
          </a:xfrm>
          <a:solidFill>
            <a:schemeClr val="bg1">
              <a:lumMod val="85000"/>
            </a:schemeClr>
          </a:solidFill>
        </p:spPr>
        <p:txBody>
          <a:bodyPr/>
          <a:lstStyle/>
          <a:p>
            <a:r>
              <a:rPr lang="en-US" smtClean="0"/>
              <a:t>Click icon to add picture</a:t>
            </a:r>
            <a:endParaRPr lang="en-US"/>
          </a:p>
        </p:txBody>
      </p:sp>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5A6AC3D8-46A2-46F8-85B9-2BE2B1EDE077}" type="slidenum">
              <a:rPr lang="en-US"/>
              <a:pPr>
                <a:defRPr/>
              </a:pPr>
              <a:t>‹#›</a:t>
            </a:fld>
            <a:endParaRPr lang="en-US"/>
          </a:p>
        </p:txBody>
      </p:sp>
      <p:sp>
        <p:nvSpPr>
          <p:cNvPr id="7" name="Footer Placeholder 2">
            <a:extLst>
              <a:ext uri="{FF2B5EF4-FFF2-40B4-BE49-F238E27FC236}">
                <a16:creationId xmlns:a16="http://schemas.microsoft.com/office/drawing/2014/main" id="{06A1BF83-D414-F84D-8096-BCC67E77A69C}"/>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157DFD5-6371-410C-A822-8EE9061B7849}" type="slidenum">
              <a:rPr lang="en-US"/>
              <a:pPr>
                <a:defRPr/>
              </a:pPr>
              <a:t>‹#›</a:t>
            </a:fld>
            <a:endParaRPr lang="en-US"/>
          </a:p>
        </p:txBody>
      </p:sp>
      <p:sp>
        <p:nvSpPr>
          <p:cNvPr id="6" name="Picture Placeholder 5"/>
          <p:cNvSpPr>
            <a:spLocks noGrp="1"/>
          </p:cNvSpPr>
          <p:nvPr>
            <p:ph type="pic" sz="quarter" idx="11"/>
          </p:nvPr>
        </p:nvSpPr>
        <p:spPr>
          <a:xfrm>
            <a:off x="0" y="0"/>
            <a:ext cx="12192000" cy="6324600"/>
          </a:xfrm>
          <a:solidFill>
            <a:schemeClr val="bg1">
              <a:lumMod val="85000"/>
            </a:schemeClr>
          </a:solidFill>
        </p:spPr>
        <p:txBody>
          <a:bodyPr/>
          <a:lstStyle/>
          <a:p>
            <a:r>
              <a:rPr lang="en-US" smtClean="0"/>
              <a:t>Click icon to add picture</a:t>
            </a:r>
            <a:endParaRPr lang="en-US"/>
          </a:p>
        </p:txBody>
      </p:sp>
      <p:sp>
        <p:nvSpPr>
          <p:cNvPr id="5" name="Footer Placeholder 2">
            <a:extLst>
              <a:ext uri="{FF2B5EF4-FFF2-40B4-BE49-F238E27FC236}">
                <a16:creationId xmlns:a16="http://schemas.microsoft.com/office/drawing/2014/main" id="{866C950F-6E8E-A74F-8F0F-42A1A8754EC4}"/>
              </a:ext>
            </a:extLst>
          </p:cNvPr>
          <p:cNvSpPr>
            <a:spLocks noGrp="1"/>
          </p:cNvSpPr>
          <p:nvPr>
            <p:ph type="ftr" sz="quarter" idx="3"/>
          </p:nvPr>
        </p:nvSpPr>
        <p:spPr>
          <a:xfrm>
            <a:off x="2057401" y="6515387"/>
            <a:ext cx="5181600" cy="136524"/>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Virginia Department of Transportation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0" y="533400"/>
            <a:ext cx="11176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8" name="Rectangle 3"/>
          <p:cNvSpPr>
            <a:spLocks noGrp="1" noChangeArrowheads="1"/>
          </p:cNvSpPr>
          <p:nvPr>
            <p:ph type="body" idx="1"/>
          </p:nvPr>
        </p:nvSpPr>
        <p:spPr bwMode="auto">
          <a:xfrm>
            <a:off x="609600" y="1257585"/>
            <a:ext cx="11176000" cy="46860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11379200" y="6515387"/>
            <a:ext cx="406400" cy="1365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800" smtClean="0">
                <a:solidFill>
                  <a:schemeClr val="bg1">
                    <a:lumMod val="65000"/>
                  </a:schemeClr>
                </a:solidFill>
              </a:defRPr>
            </a:lvl1pPr>
          </a:lstStyle>
          <a:p>
            <a:pPr>
              <a:defRPr/>
            </a:pPr>
            <a:fld id="{E5A7BD8E-398B-4885-B8B4-FE8D9333EDDD}" type="slidenum">
              <a:rPr lang="en-US" smtClean="0"/>
              <a:pPr>
                <a:defRPr/>
              </a:pPr>
              <a:t>‹#›</a:t>
            </a:fld>
            <a:endParaRPr lang="en-US" dirty="0"/>
          </a:p>
        </p:txBody>
      </p:sp>
      <p:cxnSp>
        <p:nvCxnSpPr>
          <p:cNvPr id="5" name="Straight Connector 4"/>
          <p:cNvCxnSpPr/>
          <p:nvPr userDrawn="1"/>
        </p:nvCxnSpPr>
        <p:spPr bwMode="auto">
          <a:xfrm>
            <a:off x="0" y="6324600"/>
            <a:ext cx="12192000" cy="0"/>
          </a:xfrm>
          <a:prstGeom prst="line">
            <a:avLst/>
          </a:prstGeom>
          <a:solidFill>
            <a:schemeClr val="accent1"/>
          </a:solidFill>
          <a:ln w="6350" cap="flat" cmpd="sng" algn="ctr">
            <a:solidFill>
              <a:schemeClr val="bg1">
                <a:lumMod val="65000"/>
              </a:schemeClr>
            </a:solidFill>
            <a:prstDash val="solid"/>
            <a:round/>
            <a:headEnd type="none" w="med" len="med"/>
            <a:tailEnd type="none" w="med" len="med"/>
          </a:ln>
          <a:effectLst/>
        </p:spPr>
      </p:cxnSp>
      <p:cxnSp>
        <p:nvCxnSpPr>
          <p:cNvPr id="12" name="Straight Connector 11"/>
          <p:cNvCxnSpPr/>
          <p:nvPr userDrawn="1"/>
        </p:nvCxnSpPr>
        <p:spPr bwMode="auto">
          <a:xfrm>
            <a:off x="1828800" y="6515386"/>
            <a:ext cx="0" cy="136524"/>
          </a:xfrm>
          <a:prstGeom prst="line">
            <a:avLst/>
          </a:prstGeom>
          <a:solidFill>
            <a:schemeClr val="accent1"/>
          </a:solidFill>
          <a:ln w="9525" cap="flat" cmpd="sng" algn="ctr">
            <a:solidFill>
              <a:srgbClr val="FD5816"/>
            </a:solidFill>
            <a:prstDash val="solid"/>
            <a:round/>
            <a:headEnd type="none" w="med" len="med"/>
            <a:tailEnd type="none" w="med" len="med"/>
          </a:ln>
          <a:effectLst/>
        </p:spPr>
      </p:cxnSp>
      <p:pic>
        <p:nvPicPr>
          <p:cNvPr id="10" name="Picture 9">
            <a:extLst>
              <a:ext uri="{FF2B5EF4-FFF2-40B4-BE49-F238E27FC236}">
                <a16:creationId xmlns:a16="http://schemas.microsoft.com/office/drawing/2014/main" id="{86D9B5CE-2B4D-FC4B-966E-7FF925A8D9F2}"/>
              </a:ext>
            </a:extLst>
          </p:cNvPr>
          <p:cNvPicPr>
            <a:picLocks noChangeAspect="1"/>
          </p:cNvPicPr>
          <p:nvPr userDrawn="1"/>
        </p:nvPicPr>
        <p:blipFill>
          <a:blip r:embed="rId53" cstate="print">
            <a:extLst>
              <a:ext uri="{28A0092B-C50C-407E-A947-70E740481C1C}">
                <a14:useLocalDpi xmlns:a14="http://schemas.microsoft.com/office/drawing/2010/main" val="0"/>
              </a:ext>
            </a:extLst>
          </a:blip>
          <a:stretch>
            <a:fillRect/>
          </a:stretch>
        </p:blipFill>
        <p:spPr>
          <a:xfrm>
            <a:off x="614001" y="6462000"/>
            <a:ext cx="905598" cy="243295"/>
          </a:xfrm>
          <a:prstGeom prst="rect">
            <a:avLst/>
          </a:prstGeom>
        </p:spPr>
      </p:pic>
      <p:sp>
        <p:nvSpPr>
          <p:cNvPr id="2" name="Footer Placeholder 1">
            <a:extLst>
              <a:ext uri="{FF2B5EF4-FFF2-40B4-BE49-F238E27FC236}">
                <a16:creationId xmlns:a16="http://schemas.microsoft.com/office/drawing/2014/main" id="{85E14340-22A0-3D47-94AC-8C9BF49481A4}"/>
              </a:ext>
            </a:extLst>
          </p:cNvPr>
          <p:cNvSpPr>
            <a:spLocks noGrp="1"/>
          </p:cNvSpPr>
          <p:nvPr>
            <p:ph type="ftr" sz="quarter" idx="3"/>
          </p:nvPr>
        </p:nvSpPr>
        <p:spPr>
          <a:xfrm>
            <a:off x="2134623" y="6416675"/>
            <a:ext cx="6018777" cy="365125"/>
          </a:xfrm>
          <a:prstGeom prst="rect">
            <a:avLst/>
          </a:prstGeom>
        </p:spPr>
        <p:txBody>
          <a:bodyPr vert="horz" lIns="91440" tIns="45720" rIns="91440" bIns="45720" rtlCol="0" anchor="ctr"/>
          <a:lstStyle>
            <a:lvl1pPr algn="l">
              <a:defRPr sz="1000">
                <a:solidFill>
                  <a:schemeClr val="bg1">
                    <a:lumMod val="65000"/>
                  </a:schemeClr>
                </a:solidFill>
              </a:defRPr>
            </a:lvl1pPr>
          </a:lstStyle>
          <a:p>
            <a:r>
              <a:rPr lang="en-US"/>
              <a:t>Virginia Department of Transportation</a:t>
            </a:r>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714" r:id="rId2"/>
    <p:sldLayoutId id="2147483662" r:id="rId3"/>
    <p:sldLayoutId id="2147483715" r:id="rId4"/>
    <p:sldLayoutId id="2147483661" r:id="rId5"/>
    <p:sldLayoutId id="2147483668" r:id="rId6"/>
    <p:sldLayoutId id="2147483675" r:id="rId7"/>
    <p:sldLayoutId id="2147483665" r:id="rId8"/>
    <p:sldLayoutId id="2147483666" r:id="rId9"/>
    <p:sldLayoutId id="2147483712" r:id="rId10"/>
    <p:sldLayoutId id="2147483689" r:id="rId11"/>
    <p:sldLayoutId id="2147483699" r:id="rId12"/>
    <p:sldLayoutId id="2147483690" r:id="rId13"/>
    <p:sldLayoutId id="2147483711" r:id="rId14"/>
    <p:sldLayoutId id="2147483691" r:id="rId15"/>
    <p:sldLayoutId id="2147483698" r:id="rId16"/>
    <p:sldLayoutId id="2147483696" r:id="rId17"/>
    <p:sldLayoutId id="2147483697" r:id="rId18"/>
    <p:sldLayoutId id="2147483692" r:id="rId19"/>
    <p:sldLayoutId id="2147483693" r:id="rId20"/>
    <p:sldLayoutId id="2147483694" r:id="rId21"/>
    <p:sldLayoutId id="2147483695" r:id="rId22"/>
    <p:sldLayoutId id="2147483678" r:id="rId23"/>
    <p:sldLayoutId id="2147483663" r:id="rId24"/>
    <p:sldLayoutId id="2147483667" r:id="rId25"/>
    <p:sldLayoutId id="2147483669" r:id="rId26"/>
    <p:sldLayoutId id="2147483670" r:id="rId27"/>
    <p:sldLayoutId id="2147483671" r:id="rId28"/>
    <p:sldLayoutId id="2147483673" r:id="rId29"/>
    <p:sldLayoutId id="2147483676" r:id="rId30"/>
    <p:sldLayoutId id="2147483713"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0" r:id="rId5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spcBef>
          <a:spcPct val="0"/>
        </a:spcBef>
        <a:spcAft>
          <a:spcPct val="0"/>
        </a:spcAft>
        <a:defRPr sz="3200" b="1">
          <a:solidFill>
            <a:srgbClr val="00408D"/>
          </a:solidFill>
          <a:latin typeface="+mj-lt"/>
          <a:ea typeface="+mj-ea"/>
          <a:cs typeface="+mj-cs"/>
        </a:defRPr>
      </a:lvl1pPr>
      <a:lvl2pPr algn="ctr" rtl="0" eaLnBrk="1" fontAlgn="base" hangingPunct="1">
        <a:spcBef>
          <a:spcPct val="0"/>
        </a:spcBef>
        <a:spcAft>
          <a:spcPct val="0"/>
        </a:spcAft>
        <a:defRPr sz="2400" b="1">
          <a:solidFill>
            <a:srgbClr val="FF8000"/>
          </a:solidFill>
          <a:latin typeface="Arial" charset="0"/>
          <a:ea typeface="ＭＳ Ｐゴシック" pitchFamily="1" charset="-128"/>
        </a:defRPr>
      </a:lvl2pPr>
      <a:lvl3pPr algn="ctr" rtl="0" eaLnBrk="1" fontAlgn="base" hangingPunct="1">
        <a:spcBef>
          <a:spcPct val="0"/>
        </a:spcBef>
        <a:spcAft>
          <a:spcPct val="0"/>
        </a:spcAft>
        <a:defRPr sz="2400" b="1">
          <a:solidFill>
            <a:srgbClr val="FF8000"/>
          </a:solidFill>
          <a:latin typeface="Arial" charset="0"/>
          <a:ea typeface="ＭＳ Ｐゴシック" pitchFamily="1" charset="-128"/>
        </a:defRPr>
      </a:lvl3pPr>
      <a:lvl4pPr algn="ctr" rtl="0" eaLnBrk="1" fontAlgn="base" hangingPunct="1">
        <a:spcBef>
          <a:spcPct val="0"/>
        </a:spcBef>
        <a:spcAft>
          <a:spcPct val="0"/>
        </a:spcAft>
        <a:defRPr sz="2400" b="1">
          <a:solidFill>
            <a:srgbClr val="FF8000"/>
          </a:solidFill>
          <a:latin typeface="Arial" charset="0"/>
          <a:ea typeface="ＭＳ Ｐゴシック" pitchFamily="1" charset="-128"/>
        </a:defRPr>
      </a:lvl4pPr>
      <a:lvl5pPr algn="ctr" rtl="0" eaLnBrk="1" fontAlgn="base" hangingPunct="1">
        <a:spcBef>
          <a:spcPct val="0"/>
        </a:spcBef>
        <a:spcAft>
          <a:spcPct val="0"/>
        </a:spcAft>
        <a:defRPr sz="2400" b="1">
          <a:solidFill>
            <a:srgbClr val="FF8000"/>
          </a:solidFill>
          <a:latin typeface="Arial" charset="0"/>
          <a:ea typeface="ＭＳ Ｐゴシック" pitchFamily="1" charset="-128"/>
        </a:defRPr>
      </a:lvl5pPr>
      <a:lvl6pPr marL="457200" algn="ctr" rtl="0" eaLnBrk="1" fontAlgn="base" hangingPunct="1">
        <a:spcBef>
          <a:spcPct val="0"/>
        </a:spcBef>
        <a:spcAft>
          <a:spcPct val="0"/>
        </a:spcAft>
        <a:defRPr sz="2400" b="1">
          <a:solidFill>
            <a:srgbClr val="FF8000"/>
          </a:solidFill>
          <a:latin typeface="Arial" charset="0"/>
          <a:ea typeface="ＭＳ Ｐゴシック" pitchFamily="1" charset="-128"/>
        </a:defRPr>
      </a:lvl6pPr>
      <a:lvl7pPr marL="914400" algn="ctr" rtl="0" eaLnBrk="1" fontAlgn="base" hangingPunct="1">
        <a:spcBef>
          <a:spcPct val="0"/>
        </a:spcBef>
        <a:spcAft>
          <a:spcPct val="0"/>
        </a:spcAft>
        <a:defRPr sz="2400" b="1">
          <a:solidFill>
            <a:srgbClr val="FF8000"/>
          </a:solidFill>
          <a:latin typeface="Arial" charset="0"/>
          <a:ea typeface="ＭＳ Ｐゴシック" pitchFamily="1" charset="-128"/>
        </a:defRPr>
      </a:lvl7pPr>
      <a:lvl8pPr marL="1371600" algn="ctr" rtl="0" eaLnBrk="1" fontAlgn="base" hangingPunct="1">
        <a:spcBef>
          <a:spcPct val="0"/>
        </a:spcBef>
        <a:spcAft>
          <a:spcPct val="0"/>
        </a:spcAft>
        <a:defRPr sz="2400" b="1">
          <a:solidFill>
            <a:srgbClr val="FF8000"/>
          </a:solidFill>
          <a:latin typeface="Arial" charset="0"/>
          <a:ea typeface="ＭＳ Ｐゴシック" pitchFamily="1" charset="-128"/>
        </a:defRPr>
      </a:lvl8pPr>
      <a:lvl9pPr marL="1828800" algn="ctr" rtl="0" eaLnBrk="1" fontAlgn="base" hangingPunct="1">
        <a:spcBef>
          <a:spcPct val="0"/>
        </a:spcBef>
        <a:spcAft>
          <a:spcPct val="0"/>
        </a:spcAft>
        <a:defRPr sz="2400" b="1">
          <a:solidFill>
            <a:srgbClr val="FF8000"/>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defRPr sz="2400" b="1">
          <a:solidFill>
            <a:srgbClr val="FE5815"/>
          </a:solidFill>
          <a:latin typeface="+mn-lt"/>
          <a:ea typeface="+mn-ea"/>
          <a:cs typeface="+mn-cs"/>
        </a:defRPr>
      </a:lvl1pPr>
      <a:lvl2pPr marL="742950" indent="-285750" algn="l" rtl="0" eaLnBrk="1" fontAlgn="base" hangingPunct="1">
        <a:spcBef>
          <a:spcPct val="20000"/>
        </a:spcBef>
        <a:spcAft>
          <a:spcPct val="0"/>
        </a:spcAft>
        <a:defRPr sz="2000" b="1">
          <a:solidFill>
            <a:srgbClr val="00408D"/>
          </a:solidFill>
          <a:latin typeface="+mn-lt"/>
          <a:ea typeface="+mn-ea"/>
        </a:defRPr>
      </a:lvl2pPr>
      <a:lvl3pPr marL="1143000" indent="-228600" algn="l" rtl="0" eaLnBrk="1" fontAlgn="base" hangingPunct="1">
        <a:spcBef>
          <a:spcPct val="20000"/>
        </a:spcBef>
        <a:spcAft>
          <a:spcPct val="0"/>
        </a:spcAft>
        <a:buChar char="•"/>
        <a:defRPr sz="1800">
          <a:solidFill>
            <a:schemeClr val="bg2"/>
          </a:solidFill>
          <a:latin typeface="+mn-lt"/>
          <a:ea typeface="+mn-ea"/>
        </a:defRPr>
      </a:lvl3pPr>
      <a:lvl4pPr marL="1600200" indent="-228600" algn="l" rtl="0" eaLnBrk="1" fontAlgn="base" hangingPunct="1">
        <a:spcBef>
          <a:spcPct val="20000"/>
        </a:spcBef>
        <a:spcAft>
          <a:spcPct val="0"/>
        </a:spcAft>
        <a:buChar char="–"/>
        <a:defRPr sz="1800">
          <a:solidFill>
            <a:schemeClr val="bg2"/>
          </a:solidFill>
          <a:latin typeface="+mn-lt"/>
          <a:ea typeface="+mn-ea"/>
        </a:defRPr>
      </a:lvl4pPr>
      <a:lvl5pPr marL="2057400" indent="-228600" algn="l" rtl="0" eaLnBrk="1" fontAlgn="base" hangingPunct="1">
        <a:spcBef>
          <a:spcPct val="20000"/>
        </a:spcBef>
        <a:spcAft>
          <a:spcPct val="0"/>
        </a:spcAft>
        <a:buChar char="»"/>
        <a:defRPr sz="1800">
          <a:solidFill>
            <a:schemeClr val="bg2"/>
          </a:solidFill>
          <a:latin typeface="+mn-lt"/>
          <a:ea typeface="+mn-ea"/>
        </a:defRPr>
      </a:lvl5pPr>
      <a:lvl6pPr marL="2514600" indent="-228600" algn="l" rtl="0" eaLnBrk="1" fontAlgn="base" hangingPunct="1">
        <a:spcBef>
          <a:spcPct val="20000"/>
        </a:spcBef>
        <a:spcAft>
          <a:spcPct val="0"/>
        </a:spcAft>
        <a:buChar char="»"/>
        <a:defRPr sz="1400">
          <a:solidFill>
            <a:srgbClr val="00408D"/>
          </a:solidFill>
          <a:latin typeface="+mn-lt"/>
          <a:ea typeface="+mn-ea"/>
        </a:defRPr>
      </a:lvl6pPr>
      <a:lvl7pPr marL="2971800" indent="-228600" algn="l" rtl="0" eaLnBrk="1" fontAlgn="base" hangingPunct="1">
        <a:spcBef>
          <a:spcPct val="20000"/>
        </a:spcBef>
        <a:spcAft>
          <a:spcPct val="0"/>
        </a:spcAft>
        <a:buChar char="»"/>
        <a:defRPr sz="1400">
          <a:solidFill>
            <a:srgbClr val="00408D"/>
          </a:solidFill>
          <a:latin typeface="+mn-lt"/>
          <a:ea typeface="+mn-ea"/>
        </a:defRPr>
      </a:lvl7pPr>
      <a:lvl8pPr marL="3429000" indent="-228600" algn="l" rtl="0" eaLnBrk="1" fontAlgn="base" hangingPunct="1">
        <a:spcBef>
          <a:spcPct val="20000"/>
        </a:spcBef>
        <a:spcAft>
          <a:spcPct val="0"/>
        </a:spcAft>
        <a:buChar char="»"/>
        <a:defRPr sz="1400">
          <a:solidFill>
            <a:srgbClr val="00408D"/>
          </a:solidFill>
          <a:latin typeface="+mn-lt"/>
          <a:ea typeface="+mn-ea"/>
        </a:defRPr>
      </a:lvl8pPr>
      <a:lvl9pPr marL="3886200" indent="-228600" algn="l" rtl="0" eaLnBrk="1" fontAlgn="base" hangingPunct="1">
        <a:spcBef>
          <a:spcPct val="20000"/>
        </a:spcBef>
        <a:spcAft>
          <a:spcPct val="0"/>
        </a:spcAft>
        <a:buChar char="»"/>
        <a:defRPr sz="1400">
          <a:solidFill>
            <a:srgbClr val="00408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2.png"/><Relationship Id="rId7"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33.jpeg"/><Relationship Id="rId4" Type="http://schemas.openxmlformats.org/officeDocument/2006/relationships/image" Target="../media/image13.png"/><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6.png"/><Relationship Id="rId7"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reate.kahoot.it/share/vehicle-technology/2eb311e7-3443-4d5e-b459-b10c202122b1"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www.kahoot.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9.png"/><Relationship Id="rId7"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22.jpeg"/><Relationship Id="rId4" Type="http://schemas.openxmlformats.org/officeDocument/2006/relationships/image" Target="../media/image13.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sp>
        <p:nvSpPr>
          <p:cNvPr id="6" name="Title 2"/>
          <p:cNvSpPr>
            <a:spLocks noGrp="1"/>
          </p:cNvSpPr>
          <p:nvPr>
            <p:ph type="title"/>
          </p:nvPr>
        </p:nvSpPr>
        <p:spPr>
          <a:xfrm>
            <a:off x="609600" y="228600"/>
            <a:ext cx="11176000" cy="533400"/>
          </a:xfrm>
        </p:spPr>
        <p:txBody>
          <a:bodyPr/>
          <a:lstStyle/>
          <a:p>
            <a:r>
              <a:rPr lang="en-US" sz="2000" dirty="0" smtClean="0"/>
              <a:t>Question 6</a:t>
            </a:r>
            <a:endParaRPr lang="en-US" sz="2000" dirty="0"/>
          </a:p>
        </p:txBody>
      </p:sp>
      <p:grpSp>
        <p:nvGrpSpPr>
          <p:cNvPr id="3" name="Group 2"/>
          <p:cNvGrpSpPr/>
          <p:nvPr/>
        </p:nvGrpSpPr>
        <p:grpSpPr>
          <a:xfrm>
            <a:off x="533400" y="838200"/>
            <a:ext cx="10820400" cy="5463924"/>
            <a:chOff x="533400" y="838200"/>
            <a:chExt cx="10820400" cy="5463924"/>
          </a:xfrm>
        </p:grpSpPr>
        <p:grpSp>
          <p:nvGrpSpPr>
            <p:cNvPr id="2" name="Group 1"/>
            <p:cNvGrpSpPr/>
            <p:nvPr/>
          </p:nvGrpSpPr>
          <p:grpSpPr>
            <a:xfrm>
              <a:off x="609600" y="838200"/>
              <a:ext cx="10744200" cy="5463924"/>
              <a:chOff x="609600" y="838200"/>
              <a:chExt cx="10744200" cy="5463924"/>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10662736" cy="5463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66775"/>
                <a:ext cx="107442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38400"/>
                <a:ext cx="12668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1524000"/>
                <a:ext cx="12668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357306"/>
              <a:ext cx="729219" cy="89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400550"/>
              <a:ext cx="576819" cy="87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8837" y="4400550"/>
              <a:ext cx="61436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0" descr="C:\Users\Angela.Parsley\AppData\Local\Microsoft\Windows\Temporary Internet Files\Content.IE5\B6J1SJAF\3656533567_eb50c89971_o[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8837" y="5410200"/>
              <a:ext cx="614363" cy="795844"/>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Oval 14"/>
          <p:cNvSpPr/>
          <p:nvPr/>
        </p:nvSpPr>
        <p:spPr bwMode="auto">
          <a:xfrm>
            <a:off x="5791200" y="4267200"/>
            <a:ext cx="5715000" cy="1066800"/>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05919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sp>
        <p:nvSpPr>
          <p:cNvPr id="6" name="Title 2"/>
          <p:cNvSpPr>
            <a:spLocks noGrp="1"/>
          </p:cNvSpPr>
          <p:nvPr>
            <p:ph type="title"/>
          </p:nvPr>
        </p:nvSpPr>
        <p:spPr>
          <a:xfrm>
            <a:off x="609600" y="228600"/>
            <a:ext cx="11176000" cy="533400"/>
          </a:xfrm>
        </p:spPr>
        <p:txBody>
          <a:bodyPr/>
          <a:lstStyle/>
          <a:p>
            <a:r>
              <a:rPr lang="en-US" sz="2000" dirty="0" smtClean="0"/>
              <a:t>Question 7</a:t>
            </a:r>
            <a:endParaRPr lang="en-US" sz="2000" dirty="0"/>
          </a:p>
        </p:txBody>
      </p:sp>
      <p:grpSp>
        <p:nvGrpSpPr>
          <p:cNvPr id="3" name="Group 2"/>
          <p:cNvGrpSpPr/>
          <p:nvPr/>
        </p:nvGrpSpPr>
        <p:grpSpPr>
          <a:xfrm>
            <a:off x="685800" y="838200"/>
            <a:ext cx="10744200" cy="5450519"/>
            <a:chOff x="685800" y="838200"/>
            <a:chExt cx="10744200" cy="5450519"/>
          </a:xfrm>
        </p:grpSpPr>
        <p:grpSp>
          <p:nvGrpSpPr>
            <p:cNvPr id="2" name="Group 1"/>
            <p:cNvGrpSpPr/>
            <p:nvPr/>
          </p:nvGrpSpPr>
          <p:grpSpPr>
            <a:xfrm>
              <a:off x="762000" y="838200"/>
              <a:ext cx="10668000" cy="5450519"/>
              <a:chOff x="762000" y="838200"/>
              <a:chExt cx="10668000" cy="5450519"/>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10668000" cy="545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63" y="914400"/>
                <a:ext cx="83724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10868025" y="838200"/>
                <a:ext cx="561975"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438400"/>
                <a:ext cx="12668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1524000"/>
                <a:ext cx="12668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391149"/>
              <a:ext cx="729219" cy="897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419600"/>
              <a:ext cx="614493" cy="932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2839" y="4419600"/>
              <a:ext cx="652761"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0" descr="C:\Users\Angela.Parsley\AppData\Local\Microsoft\Windows\Temporary Internet Files\Content.IE5\B6J1SJAF\3656533567_eb50c89971_o[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45405" y="5410200"/>
              <a:ext cx="660195" cy="85521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Oval 15"/>
          <p:cNvSpPr/>
          <p:nvPr/>
        </p:nvSpPr>
        <p:spPr bwMode="auto">
          <a:xfrm>
            <a:off x="457200" y="4343400"/>
            <a:ext cx="5715000" cy="1066800"/>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41195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sp>
        <p:nvSpPr>
          <p:cNvPr id="6" name="Title 2"/>
          <p:cNvSpPr>
            <a:spLocks noGrp="1"/>
          </p:cNvSpPr>
          <p:nvPr>
            <p:ph type="title"/>
          </p:nvPr>
        </p:nvSpPr>
        <p:spPr>
          <a:xfrm>
            <a:off x="609600" y="228600"/>
            <a:ext cx="11176000" cy="533400"/>
          </a:xfrm>
        </p:spPr>
        <p:txBody>
          <a:bodyPr/>
          <a:lstStyle/>
          <a:p>
            <a:r>
              <a:rPr lang="en-US" sz="2000" dirty="0" smtClean="0"/>
              <a:t>Question 8</a:t>
            </a:r>
            <a:endParaRPr lang="en-US" sz="2000" dirty="0"/>
          </a:p>
        </p:txBody>
      </p:sp>
      <p:grpSp>
        <p:nvGrpSpPr>
          <p:cNvPr id="3" name="Group 2"/>
          <p:cNvGrpSpPr/>
          <p:nvPr/>
        </p:nvGrpSpPr>
        <p:grpSpPr>
          <a:xfrm>
            <a:off x="757239" y="838200"/>
            <a:ext cx="10634661" cy="5410200"/>
            <a:chOff x="757239" y="838200"/>
            <a:chExt cx="10634661" cy="5410200"/>
          </a:xfrm>
        </p:grpSpPr>
        <p:grpSp>
          <p:nvGrpSpPr>
            <p:cNvPr id="2" name="Group 1"/>
            <p:cNvGrpSpPr/>
            <p:nvPr/>
          </p:nvGrpSpPr>
          <p:grpSpPr>
            <a:xfrm>
              <a:off x="914400" y="838200"/>
              <a:ext cx="10477500" cy="5403742"/>
              <a:chOff x="914400" y="838200"/>
              <a:chExt cx="10477500" cy="5403742"/>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10477500" cy="532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10820400" y="838200"/>
                <a:ext cx="561975"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914400"/>
                <a:ext cx="9963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438400"/>
                <a:ext cx="12668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1600200"/>
                <a:ext cx="12668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39" y="5314950"/>
              <a:ext cx="729219"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981" y="4400550"/>
              <a:ext cx="576819" cy="87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1237" y="4306186"/>
              <a:ext cx="690563" cy="1027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0" descr="C:\Users\Angela.Parsley\AppData\Local\Microsoft\Windows\Temporary Internet Files\Content.IE5\B6J1SJAF\3656533567_eb50c89971_o[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1237" y="5334000"/>
              <a:ext cx="690563" cy="894553"/>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Oval 15"/>
          <p:cNvSpPr/>
          <p:nvPr/>
        </p:nvSpPr>
        <p:spPr bwMode="auto">
          <a:xfrm>
            <a:off x="533400" y="5257800"/>
            <a:ext cx="5715000" cy="1066800"/>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01008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sp>
        <p:nvSpPr>
          <p:cNvPr id="6" name="Title 2"/>
          <p:cNvSpPr>
            <a:spLocks noGrp="1"/>
          </p:cNvSpPr>
          <p:nvPr>
            <p:ph type="title"/>
          </p:nvPr>
        </p:nvSpPr>
        <p:spPr>
          <a:xfrm>
            <a:off x="609600" y="228600"/>
            <a:ext cx="11176000" cy="533400"/>
          </a:xfrm>
        </p:spPr>
        <p:txBody>
          <a:bodyPr/>
          <a:lstStyle/>
          <a:p>
            <a:r>
              <a:rPr lang="en-US" sz="2000" dirty="0" smtClean="0"/>
              <a:t>Question 9</a:t>
            </a:r>
            <a:endParaRPr lang="en-US" sz="2000" dirty="0"/>
          </a:p>
        </p:txBody>
      </p:sp>
      <p:grpSp>
        <p:nvGrpSpPr>
          <p:cNvPr id="3" name="Group 2"/>
          <p:cNvGrpSpPr/>
          <p:nvPr/>
        </p:nvGrpSpPr>
        <p:grpSpPr>
          <a:xfrm>
            <a:off x="762000" y="914400"/>
            <a:ext cx="10642600" cy="5334000"/>
            <a:chOff x="762000" y="914400"/>
            <a:chExt cx="10642600" cy="5334000"/>
          </a:xfrm>
        </p:grpSpPr>
        <p:grpSp>
          <p:nvGrpSpPr>
            <p:cNvPr id="2" name="Group 1"/>
            <p:cNvGrpSpPr/>
            <p:nvPr/>
          </p:nvGrpSpPr>
          <p:grpSpPr>
            <a:xfrm>
              <a:off x="914400" y="914400"/>
              <a:ext cx="10490200" cy="5334000"/>
              <a:chOff x="914400" y="914400"/>
              <a:chExt cx="10490200" cy="533400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104902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10791825" y="914400"/>
                <a:ext cx="561975"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788" y="990600"/>
                <a:ext cx="79724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438400"/>
                <a:ext cx="12668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1600200"/>
                <a:ext cx="12668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221" name="Picture 5" descr="C:\Users\Angela.Parsley\AppData\Local\Microsoft\Windows\Temporary Internet Files\Content.IE5\9N3GM0PA\3379625639_14e8c225af_z[1].jpg"/>
            <p:cNvPicPr>
              <a:picLocks noChangeAspect="1" noChangeArrowheads="1"/>
            </p:cNvPicPr>
            <p:nvPr/>
          </p:nvPicPr>
          <p:blipFill rotWithShape="1">
            <a:blip r:embed="rId5">
              <a:extLst>
                <a:ext uri="{28A0092B-C50C-407E-A947-70E740481C1C}">
                  <a14:useLocalDpi xmlns:a14="http://schemas.microsoft.com/office/drawing/2010/main" val="0"/>
                </a:ext>
              </a:extLst>
            </a:blip>
            <a:srcRect t="5265"/>
            <a:stretch/>
          </p:blipFill>
          <p:spPr bwMode="auto">
            <a:xfrm>
              <a:off x="3886200" y="1524000"/>
              <a:ext cx="4543738"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5391150"/>
              <a:ext cx="729219"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19600"/>
              <a:ext cx="57681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1237" y="4419600"/>
              <a:ext cx="61436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0" descr="C:\Users\Angela.Parsley\AppData\Local\Microsoft\Windows\Temporary Internet Files\Content.IE5\B6J1SJAF\3656533567_eb50c89971_o[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1237" y="5410200"/>
              <a:ext cx="647060"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Oval 17"/>
          <p:cNvSpPr/>
          <p:nvPr/>
        </p:nvSpPr>
        <p:spPr bwMode="auto">
          <a:xfrm>
            <a:off x="5791200" y="5257800"/>
            <a:ext cx="5715000" cy="1066800"/>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37979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sp>
        <p:nvSpPr>
          <p:cNvPr id="6" name="Title 2"/>
          <p:cNvSpPr>
            <a:spLocks noGrp="1"/>
          </p:cNvSpPr>
          <p:nvPr>
            <p:ph type="title"/>
          </p:nvPr>
        </p:nvSpPr>
        <p:spPr>
          <a:xfrm>
            <a:off x="609600" y="228600"/>
            <a:ext cx="11176000" cy="533400"/>
          </a:xfrm>
        </p:spPr>
        <p:txBody>
          <a:bodyPr/>
          <a:lstStyle/>
          <a:p>
            <a:r>
              <a:rPr lang="en-US" sz="2000" dirty="0" smtClean="0"/>
              <a:t>Question 10</a:t>
            </a:r>
            <a:endParaRPr lang="en-US" sz="2000" dirty="0"/>
          </a:p>
        </p:txBody>
      </p:sp>
      <p:grpSp>
        <p:nvGrpSpPr>
          <p:cNvPr id="3" name="Group 2"/>
          <p:cNvGrpSpPr/>
          <p:nvPr/>
        </p:nvGrpSpPr>
        <p:grpSpPr>
          <a:xfrm>
            <a:off x="609600" y="762000"/>
            <a:ext cx="10841522" cy="5486400"/>
            <a:chOff x="609600" y="762000"/>
            <a:chExt cx="10841522" cy="5486400"/>
          </a:xfrm>
        </p:grpSpPr>
        <p:grpSp>
          <p:nvGrpSpPr>
            <p:cNvPr id="2" name="Group 1"/>
            <p:cNvGrpSpPr/>
            <p:nvPr/>
          </p:nvGrpSpPr>
          <p:grpSpPr>
            <a:xfrm>
              <a:off x="762000" y="762000"/>
              <a:ext cx="10689122" cy="5486400"/>
              <a:chOff x="762000" y="762000"/>
              <a:chExt cx="10689122" cy="548640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81050"/>
                <a:ext cx="10689122"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10868025" y="762000"/>
                <a:ext cx="561975"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838200"/>
                <a:ext cx="77438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62200"/>
                <a:ext cx="12668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4297" y="1524000"/>
                <a:ext cx="12668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314950"/>
              <a:ext cx="794038"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581" y="4343399"/>
              <a:ext cx="620238" cy="940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343399"/>
              <a:ext cx="652761" cy="971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0" descr="C:\Users\Angela.Parsley\AppData\Local\Microsoft\Windows\Temporary Internet Files\Content.IE5\B6J1SJAF\3656533567_eb50c89971_o[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800" y="5334000"/>
              <a:ext cx="687893" cy="891094"/>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Oval 16"/>
          <p:cNvSpPr/>
          <p:nvPr/>
        </p:nvSpPr>
        <p:spPr bwMode="auto">
          <a:xfrm>
            <a:off x="5943600" y="4267200"/>
            <a:ext cx="5715000" cy="1066800"/>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01216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D707-A29F-884E-8438-6966B5E1998A}"/>
              </a:ext>
            </a:extLst>
          </p:cNvPr>
          <p:cNvSpPr>
            <a:spLocks noGrp="1"/>
          </p:cNvSpPr>
          <p:nvPr>
            <p:ph type="title"/>
          </p:nvPr>
        </p:nvSpPr>
        <p:spPr/>
        <p:txBody>
          <a:bodyPr/>
          <a:lstStyle/>
          <a:p>
            <a:r>
              <a:rPr lang="en-US" sz="3600" dirty="0" smtClean="0"/>
              <a:t>Transportation Technology</a:t>
            </a:r>
            <a:endParaRPr lang="en-US" sz="3600" dirty="0"/>
          </a:p>
        </p:txBody>
      </p:sp>
      <p:sp>
        <p:nvSpPr>
          <p:cNvPr id="5" name="Text Placeholder 4">
            <a:extLst>
              <a:ext uri="{FF2B5EF4-FFF2-40B4-BE49-F238E27FC236}">
                <a16:creationId xmlns:a16="http://schemas.microsoft.com/office/drawing/2014/main" id="{26B08F59-1431-2940-9A63-CA888CBE95C2}"/>
              </a:ext>
            </a:extLst>
          </p:cNvPr>
          <p:cNvSpPr>
            <a:spLocks noGrp="1"/>
          </p:cNvSpPr>
          <p:nvPr>
            <p:ph type="body" idx="11"/>
          </p:nvPr>
        </p:nvSpPr>
        <p:spPr/>
        <p:txBody>
          <a:bodyPr/>
          <a:lstStyle/>
          <a:p>
            <a:r>
              <a:rPr lang="en-US" sz="1800" dirty="0" smtClean="0"/>
              <a:t>2020</a:t>
            </a:r>
            <a:endParaRPr lang="en-US" sz="1800" dirty="0"/>
          </a:p>
        </p:txBody>
      </p:sp>
      <p:sp>
        <p:nvSpPr>
          <p:cNvPr id="4" name="Text Placeholder 3"/>
          <p:cNvSpPr>
            <a:spLocks noGrp="1"/>
          </p:cNvSpPr>
          <p:nvPr>
            <p:ph type="body" idx="1"/>
          </p:nvPr>
        </p:nvSpPr>
        <p:spPr/>
        <p:txBody>
          <a:bodyPr/>
          <a:lstStyle/>
          <a:p>
            <a:r>
              <a:rPr lang="en-US" dirty="0" smtClean="0"/>
              <a:t>STEM in Transportation</a:t>
            </a:r>
            <a:endParaRPr lang="en-US" dirty="0"/>
          </a:p>
        </p:txBody>
      </p:sp>
    </p:spTree>
    <p:extLst>
      <p:ext uri="{BB962C8B-B14F-4D97-AF65-F5344CB8AC3E}">
        <p14:creationId xmlns:p14="http://schemas.microsoft.com/office/powerpoint/2010/main" val="189504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76400"/>
            <a:ext cx="11176000" cy="4267200"/>
          </a:xfrm>
        </p:spPr>
        <p:txBody>
          <a:bodyPr/>
          <a:lstStyle/>
          <a:p>
            <a:endParaRPr lang="en-US" dirty="0" smtClean="0"/>
          </a:p>
          <a:p>
            <a:endParaRPr lang="en-US" dirty="0"/>
          </a:p>
          <a:p>
            <a:r>
              <a:rPr lang="en-US" dirty="0" smtClean="0"/>
              <a:t>Let’s go to </a:t>
            </a:r>
            <a:r>
              <a:rPr lang="en-US" dirty="0" err="1" smtClean="0"/>
              <a:t>Kahoot</a:t>
            </a:r>
            <a:r>
              <a:rPr lang="en-US" dirty="0" smtClean="0"/>
              <a:t> and find out!!</a:t>
            </a:r>
          </a:p>
          <a:p>
            <a:endParaRPr lang="en-US" dirty="0"/>
          </a:p>
          <a:p>
            <a:r>
              <a:rPr lang="en-US" dirty="0" err="1" smtClean="0">
                <a:solidFill>
                  <a:srgbClr val="0E3793"/>
                </a:solidFill>
                <a:hlinkClick r:id="rId3"/>
              </a:rPr>
              <a:t>Kahoot</a:t>
            </a:r>
            <a:r>
              <a:rPr lang="en-US" dirty="0" smtClean="0">
                <a:solidFill>
                  <a:srgbClr val="0E3793"/>
                </a:solidFill>
                <a:hlinkClick r:id="rId3"/>
              </a:rPr>
              <a:t> Game: Vehicle Technology</a:t>
            </a:r>
            <a:endParaRPr lang="en-US" dirty="0" smtClean="0">
              <a:solidFill>
                <a:srgbClr val="0E3793"/>
              </a:solidFill>
            </a:endParaRPr>
          </a:p>
          <a:p>
            <a:endParaRPr lang="en-US" dirty="0" smtClean="0">
              <a:solidFill>
                <a:srgbClr val="0E3793"/>
              </a:solidFill>
            </a:endParaRPr>
          </a:p>
          <a:p>
            <a:r>
              <a:rPr lang="en-US" dirty="0" smtClean="0">
                <a:solidFill>
                  <a:srgbClr val="0E3793"/>
                </a:solidFill>
                <a:hlinkClick r:id="rId4"/>
              </a:rPr>
              <a:t>www.kahoot.it</a:t>
            </a:r>
            <a:r>
              <a:rPr lang="en-US" dirty="0" smtClean="0">
                <a:solidFill>
                  <a:srgbClr val="0E3793"/>
                </a:solidFill>
              </a:rPr>
              <a:t>  </a:t>
            </a:r>
            <a:r>
              <a:rPr lang="en-US" dirty="0" smtClean="0"/>
              <a:t>to play</a:t>
            </a:r>
          </a:p>
          <a:p>
            <a:endParaRPr lang="en-US" dirty="0" smtClean="0"/>
          </a:p>
          <a:p>
            <a:endParaRPr lang="en-US" dirty="0"/>
          </a:p>
        </p:txBody>
      </p:sp>
      <p:sp>
        <p:nvSpPr>
          <p:cNvPr id="3" name="Title 2"/>
          <p:cNvSpPr>
            <a:spLocks noGrp="1"/>
          </p:cNvSpPr>
          <p:nvPr>
            <p:ph type="title"/>
          </p:nvPr>
        </p:nvSpPr>
        <p:spPr>
          <a:xfrm>
            <a:off x="533400" y="936266"/>
            <a:ext cx="11176000" cy="533400"/>
          </a:xfrm>
        </p:spPr>
        <p:txBody>
          <a:bodyPr/>
          <a:lstStyle/>
          <a:p>
            <a:pPr algn="ctr"/>
            <a:r>
              <a:rPr lang="en-US" dirty="0" smtClean="0">
                <a:solidFill>
                  <a:srgbClr val="0E3793"/>
                </a:solidFill>
              </a:rPr>
              <a:t>How much do you know about transportation technology?</a:t>
            </a:r>
            <a:endParaRPr lang="en-US" dirty="0">
              <a:solidFill>
                <a:srgbClr val="0E3793"/>
              </a:solidFill>
            </a:endParaRPr>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623268"/>
            <a:ext cx="1295400" cy="653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1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11176000" cy="533400"/>
          </a:xfrm>
        </p:spPr>
        <p:txBody>
          <a:bodyPr/>
          <a:lstStyle/>
          <a:p>
            <a:r>
              <a:rPr lang="en-US" sz="2000" dirty="0" smtClean="0"/>
              <a:t>Answering</a:t>
            </a:r>
            <a:endParaRPr lang="en-US" sz="2000" dirty="0"/>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94834"/>
            <a:ext cx="9229725" cy="5172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098" y="4002617"/>
            <a:ext cx="1701511" cy="2000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95400"/>
            <a:ext cx="1340908" cy="20340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0382" y="1118190"/>
            <a:ext cx="1566864" cy="23320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10" descr="C:\Users\Angela.Parsley\AppData\Local\Microsoft\Windows\Temporary Internet Files\Content.IE5\B6J1SJAF\3656533567_eb50c89971_o[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39336" y="4046495"/>
            <a:ext cx="1476377" cy="1912494"/>
          </a:xfrm>
          <a:prstGeom prst="rect">
            <a:avLst/>
          </a:prstGeom>
          <a:noFill/>
          <a:ln>
            <a:solidFill>
              <a:srgbClr val="2559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1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11176000" cy="533400"/>
          </a:xfrm>
        </p:spPr>
        <p:txBody>
          <a:bodyPr/>
          <a:lstStyle/>
          <a:p>
            <a:r>
              <a:rPr lang="en-US" sz="2000" dirty="0" smtClean="0"/>
              <a:t>Question 1</a:t>
            </a:r>
            <a:endParaRPr lang="en-US" sz="2000" dirty="0"/>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grpSp>
        <p:nvGrpSpPr>
          <p:cNvPr id="10" name="Group 9"/>
          <p:cNvGrpSpPr/>
          <p:nvPr/>
        </p:nvGrpSpPr>
        <p:grpSpPr>
          <a:xfrm>
            <a:off x="962025" y="914400"/>
            <a:ext cx="10163175" cy="5181225"/>
            <a:chOff x="962025" y="914400"/>
            <a:chExt cx="10163175" cy="5181225"/>
          </a:xfrm>
        </p:grpSpPr>
        <p:grpSp>
          <p:nvGrpSpPr>
            <p:cNvPr id="2" name="Group 1"/>
            <p:cNvGrpSpPr/>
            <p:nvPr/>
          </p:nvGrpSpPr>
          <p:grpSpPr>
            <a:xfrm>
              <a:off x="1216025" y="914400"/>
              <a:ext cx="9909175" cy="5181225"/>
              <a:chOff x="863600" y="914400"/>
              <a:chExt cx="9909175" cy="5181225"/>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990600"/>
                <a:ext cx="9753600" cy="5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424" y="990600"/>
                <a:ext cx="7471976"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10210800" y="914400"/>
                <a:ext cx="561975"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438400"/>
                <a:ext cx="12668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75" y="1600200"/>
                <a:ext cx="12668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025" y="5181600"/>
              <a:ext cx="729219"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225" y="4267200"/>
              <a:ext cx="576819" cy="87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7423" y="4267200"/>
              <a:ext cx="61436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descr="C:\Users\Angela.Parsley\AppData\Local\Microsoft\Windows\Temporary Internet Files\Content.IE5\B6J1SJAF\3656533567_eb50c89971_o[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7423" y="5223956"/>
              <a:ext cx="614363" cy="79584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Oval 5"/>
          <p:cNvSpPr/>
          <p:nvPr/>
        </p:nvSpPr>
        <p:spPr bwMode="auto">
          <a:xfrm>
            <a:off x="5791200" y="4191000"/>
            <a:ext cx="5715000" cy="1066800"/>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89687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11176000" cy="533400"/>
          </a:xfrm>
        </p:spPr>
        <p:txBody>
          <a:bodyPr/>
          <a:lstStyle/>
          <a:p>
            <a:r>
              <a:rPr lang="en-US" sz="2000" dirty="0" smtClean="0"/>
              <a:t>Question 2</a:t>
            </a:r>
            <a:endParaRPr lang="en-US" sz="2000" dirty="0"/>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grpSp>
        <p:nvGrpSpPr>
          <p:cNvPr id="6" name="Group 5"/>
          <p:cNvGrpSpPr/>
          <p:nvPr/>
        </p:nvGrpSpPr>
        <p:grpSpPr>
          <a:xfrm>
            <a:off x="1085850" y="982132"/>
            <a:ext cx="9734550" cy="4961468"/>
            <a:chOff x="762000" y="982132"/>
            <a:chExt cx="9734550" cy="4961468"/>
          </a:xfrm>
        </p:grpSpPr>
        <p:grpSp>
          <p:nvGrpSpPr>
            <p:cNvPr id="5" name="Group 4"/>
            <p:cNvGrpSpPr/>
            <p:nvPr/>
          </p:nvGrpSpPr>
          <p:grpSpPr>
            <a:xfrm>
              <a:off x="996769" y="982132"/>
              <a:ext cx="9499781" cy="4932673"/>
              <a:chOff x="996769" y="982132"/>
              <a:chExt cx="9499781" cy="4932673"/>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69" y="1066800"/>
                <a:ext cx="9499781" cy="4848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111"/>
              <a:stretch/>
            </p:blipFill>
            <p:spPr bwMode="auto">
              <a:xfrm>
                <a:off x="1295400" y="982132"/>
                <a:ext cx="9144000" cy="54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2438400"/>
                <a:ext cx="12668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1676400"/>
                <a:ext cx="12668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086350"/>
              <a:ext cx="729219"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171950"/>
              <a:ext cx="576819" cy="87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4998" y="4191000"/>
              <a:ext cx="61436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0" descr="C:\Users\Angela.Parsley\AppData\Local\Microsoft\Windows\Temporary Internet Files\Content.IE5\B6J1SJAF\3656533567_eb50c89971_o[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4998" y="5147756"/>
              <a:ext cx="614363" cy="795844"/>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Oval 14"/>
          <p:cNvSpPr/>
          <p:nvPr/>
        </p:nvSpPr>
        <p:spPr bwMode="auto">
          <a:xfrm>
            <a:off x="622562" y="4981575"/>
            <a:ext cx="5715000" cy="1066800"/>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89492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11176000" cy="533400"/>
          </a:xfrm>
        </p:spPr>
        <p:txBody>
          <a:bodyPr/>
          <a:lstStyle/>
          <a:p>
            <a:r>
              <a:rPr lang="en-US" sz="2000" dirty="0" smtClean="0"/>
              <a:t>Question 3</a:t>
            </a:r>
            <a:endParaRPr lang="en-US" sz="2000" dirty="0"/>
          </a:p>
        </p:txBody>
      </p:sp>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grpSp>
        <p:nvGrpSpPr>
          <p:cNvPr id="5" name="Group 4"/>
          <p:cNvGrpSpPr/>
          <p:nvPr/>
        </p:nvGrpSpPr>
        <p:grpSpPr>
          <a:xfrm>
            <a:off x="938886" y="914400"/>
            <a:ext cx="10186314" cy="5176309"/>
            <a:chOff x="681039" y="914400"/>
            <a:chExt cx="10186314" cy="5176309"/>
          </a:xfrm>
        </p:grpSpPr>
        <p:grpSp>
          <p:nvGrpSpPr>
            <p:cNvPr id="2" name="Group 1"/>
            <p:cNvGrpSpPr/>
            <p:nvPr/>
          </p:nvGrpSpPr>
          <p:grpSpPr>
            <a:xfrm>
              <a:off x="914400" y="914400"/>
              <a:ext cx="9952953" cy="5176309"/>
              <a:chOff x="914400" y="914400"/>
              <a:chExt cx="9952953" cy="5176309"/>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54285"/>
                <a:ext cx="9952953" cy="513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10287000" y="914400"/>
                <a:ext cx="561975"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02148"/>
                <a:ext cx="9419553" cy="356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438400"/>
                <a:ext cx="12668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1600200"/>
                <a:ext cx="12668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9" y="5181600"/>
              <a:ext cx="729219"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781" y="4267200"/>
              <a:ext cx="576819" cy="87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6437" y="4267200"/>
              <a:ext cx="61436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0" descr="C:\Users\Angela.Parsley\AppData\Local\Microsoft\Windows\Temporary Internet Files\Content.IE5\B6J1SJAF\3656533567_eb50c89971_o[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86437" y="5223956"/>
              <a:ext cx="614363" cy="79584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Oval 15"/>
          <p:cNvSpPr/>
          <p:nvPr/>
        </p:nvSpPr>
        <p:spPr bwMode="auto">
          <a:xfrm>
            <a:off x="5791200" y="5029200"/>
            <a:ext cx="5715000" cy="1066800"/>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86312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sp>
        <p:nvSpPr>
          <p:cNvPr id="6" name="Title 2"/>
          <p:cNvSpPr>
            <a:spLocks noGrp="1"/>
          </p:cNvSpPr>
          <p:nvPr>
            <p:ph type="title"/>
          </p:nvPr>
        </p:nvSpPr>
        <p:spPr>
          <a:xfrm>
            <a:off x="609600" y="228600"/>
            <a:ext cx="11176000" cy="533400"/>
          </a:xfrm>
        </p:spPr>
        <p:txBody>
          <a:bodyPr/>
          <a:lstStyle/>
          <a:p>
            <a:r>
              <a:rPr lang="en-US" sz="2000" dirty="0" smtClean="0"/>
              <a:t>Question 4</a:t>
            </a:r>
            <a:endParaRPr lang="en-US" sz="2000" dirty="0"/>
          </a:p>
        </p:txBody>
      </p:sp>
      <p:grpSp>
        <p:nvGrpSpPr>
          <p:cNvPr id="8" name="Group 7"/>
          <p:cNvGrpSpPr/>
          <p:nvPr/>
        </p:nvGrpSpPr>
        <p:grpSpPr>
          <a:xfrm>
            <a:off x="985839" y="914400"/>
            <a:ext cx="10367961" cy="5257800"/>
            <a:chOff x="985839" y="914400"/>
            <a:chExt cx="10367961" cy="5257800"/>
          </a:xfrm>
        </p:grpSpPr>
        <p:grpSp>
          <p:nvGrpSpPr>
            <p:cNvPr id="7" name="Group 6"/>
            <p:cNvGrpSpPr/>
            <p:nvPr/>
          </p:nvGrpSpPr>
          <p:grpSpPr>
            <a:xfrm>
              <a:off x="1143000" y="914400"/>
              <a:ext cx="10210800" cy="5235621"/>
              <a:chOff x="1143000" y="914400"/>
              <a:chExt cx="10210800" cy="5235621"/>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10158190" cy="515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990600"/>
                <a:ext cx="939165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10791825" y="914400"/>
                <a:ext cx="561975"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575" y="2438400"/>
                <a:ext cx="12668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2200" y="1600200"/>
                <a:ext cx="12668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839" y="5314950"/>
              <a:ext cx="729219"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039" y="4382792"/>
              <a:ext cx="576819" cy="87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7437" y="4343400"/>
              <a:ext cx="61436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0" descr="C:\Users\Angela.Parsley\AppData\Local\Microsoft\Windows\Temporary Internet Files\Content.IE5\B6J1SJAF\3656533567_eb50c89971_o[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7437" y="5334000"/>
              <a:ext cx="614363" cy="795844"/>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Oval 16"/>
          <p:cNvSpPr/>
          <p:nvPr/>
        </p:nvSpPr>
        <p:spPr bwMode="auto">
          <a:xfrm>
            <a:off x="685800" y="4267200"/>
            <a:ext cx="5715000" cy="1066800"/>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39401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Virginia Department of Transportation</a:t>
            </a:r>
            <a:endParaRPr lang="en-US" dirty="0"/>
          </a:p>
        </p:txBody>
      </p:sp>
      <p:sp>
        <p:nvSpPr>
          <p:cNvPr id="6" name="Title 2"/>
          <p:cNvSpPr>
            <a:spLocks noGrp="1"/>
          </p:cNvSpPr>
          <p:nvPr>
            <p:ph type="title"/>
          </p:nvPr>
        </p:nvSpPr>
        <p:spPr>
          <a:xfrm>
            <a:off x="609600" y="228600"/>
            <a:ext cx="11176000" cy="533400"/>
          </a:xfrm>
        </p:spPr>
        <p:txBody>
          <a:bodyPr/>
          <a:lstStyle/>
          <a:p>
            <a:r>
              <a:rPr lang="en-US" sz="2000" dirty="0" smtClean="0"/>
              <a:t>Question 5</a:t>
            </a:r>
            <a:endParaRPr lang="en-US" sz="2000" dirty="0"/>
          </a:p>
        </p:txBody>
      </p:sp>
      <p:grpSp>
        <p:nvGrpSpPr>
          <p:cNvPr id="3" name="Group 2"/>
          <p:cNvGrpSpPr/>
          <p:nvPr/>
        </p:nvGrpSpPr>
        <p:grpSpPr>
          <a:xfrm>
            <a:off x="733425" y="821267"/>
            <a:ext cx="10620375" cy="5363755"/>
            <a:chOff x="533400" y="821267"/>
            <a:chExt cx="10620375" cy="5363755"/>
          </a:xfrm>
        </p:grpSpPr>
        <p:grpSp>
          <p:nvGrpSpPr>
            <p:cNvPr id="2" name="Group 1"/>
            <p:cNvGrpSpPr/>
            <p:nvPr/>
          </p:nvGrpSpPr>
          <p:grpSpPr>
            <a:xfrm>
              <a:off x="685800" y="821267"/>
              <a:ext cx="10467975" cy="5363755"/>
              <a:chOff x="685800" y="821267"/>
              <a:chExt cx="10467975" cy="5363755"/>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21267"/>
                <a:ext cx="10429875" cy="536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834672"/>
                <a:ext cx="4691063" cy="470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10591800" y="838200"/>
                <a:ext cx="561975"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38400"/>
                <a:ext cx="12668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2175" y="1524000"/>
                <a:ext cx="12668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4" name="Picture 4" descr="C:\Users\Angela.Parsley\AppData\Local\Microsoft\Windows\Temporary Internet Files\Content.IE5\6KS1VPMP\Arch2O-Connected-vehicles-0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1379" y="1557130"/>
              <a:ext cx="3893904" cy="26422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314950"/>
              <a:ext cx="729219"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343400"/>
              <a:ext cx="576819" cy="87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343400"/>
              <a:ext cx="61436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0" descr="C:\Users\Angela.Parsley\AppData\Local\Microsoft\Windows\Temporary Internet Files\Content.IE5\B6J1SJAF\3656533567_eb50c89971_o[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2637" y="5357306"/>
              <a:ext cx="614363" cy="795844"/>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Oval 16"/>
          <p:cNvSpPr/>
          <p:nvPr/>
        </p:nvSpPr>
        <p:spPr bwMode="auto">
          <a:xfrm>
            <a:off x="5791200" y="5181600"/>
            <a:ext cx="5715000" cy="1066800"/>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08891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VDOTtemplate1">
  <a:themeElements>
    <a:clrScheme name="VDOT">
      <a:dk1>
        <a:srgbClr val="0060AA"/>
      </a:dk1>
      <a:lt1>
        <a:srgbClr val="FFFFFF"/>
      </a:lt1>
      <a:dk2>
        <a:srgbClr val="F47735"/>
      </a:dk2>
      <a:lt2>
        <a:srgbClr val="2D2015"/>
      </a:lt2>
      <a:accent1>
        <a:srgbClr val="F47735"/>
      </a:accent1>
      <a:accent2>
        <a:srgbClr val="F79A68"/>
      </a:accent2>
      <a:accent3>
        <a:srgbClr val="FFFFFF"/>
      </a:accent3>
      <a:accent4>
        <a:srgbClr val="005191"/>
      </a:accent4>
      <a:accent5>
        <a:srgbClr val="F8BDAE"/>
      </a:accent5>
      <a:accent6>
        <a:srgbClr val="E08B5E"/>
      </a:accent6>
      <a:hlink>
        <a:srgbClr val="0060AA"/>
      </a:hlink>
      <a:folHlink>
        <a:srgbClr val="949CA1"/>
      </a:folHlink>
    </a:clrScheme>
    <a:fontScheme name="VDOTtemplat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VDOTtemplate1 1">
        <a:dk1>
          <a:srgbClr val="0060AA"/>
        </a:dk1>
        <a:lt1>
          <a:srgbClr val="FFFFFF"/>
        </a:lt1>
        <a:dk2>
          <a:srgbClr val="F47735"/>
        </a:dk2>
        <a:lt2>
          <a:srgbClr val="2D2015"/>
        </a:lt2>
        <a:accent1>
          <a:srgbClr val="F47735"/>
        </a:accent1>
        <a:accent2>
          <a:srgbClr val="F79A68"/>
        </a:accent2>
        <a:accent3>
          <a:srgbClr val="FFFFFF"/>
        </a:accent3>
        <a:accent4>
          <a:srgbClr val="005191"/>
        </a:accent4>
        <a:accent5>
          <a:srgbClr val="F8BDAE"/>
        </a:accent5>
        <a:accent6>
          <a:srgbClr val="E08B5E"/>
        </a:accent6>
        <a:hlink>
          <a:srgbClr val="0060AA"/>
        </a:hlink>
        <a:folHlink>
          <a:srgbClr val="949CA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DOTPowerPointTemplateWIDE" id="{4BEF9326-C0E6-984D-9DCD-AFEA837E9170}" vid="{6833AFE4-AF01-6E47-B047-A6D93B65F6A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Non Governance Document" ma:contentTypeID="0x0101006B60110E8C6C405BB105122410B41DE102001E231B52A4FB7F44A88225A31797A445" ma:contentTypeVersion="3" ma:contentTypeDescription="Use this content type to upload Non Governance Documents." ma:contentTypeScope="" ma:versionID="0153320855a514fc215bdac40939bd48">
  <xsd:schema xmlns:xsd="http://www.w3.org/2001/XMLSchema" xmlns:xs="http://www.w3.org/2001/XMLSchema" xmlns:p="http://schemas.microsoft.com/office/2006/metadata/properties" xmlns:ns1="http://schemas.microsoft.com/sharepoint/v3" xmlns:ns2="627f1986-7bb5-487f-9d92-3550f27f3e8e" xmlns:ns3="465251e2-4269-43f1-8801-163ca3fb319b" xmlns:ns4="http://schemas.microsoft.com/sharepoint/v3/fields" targetNamespace="http://schemas.microsoft.com/office/2006/metadata/properties" ma:root="true" ma:fieldsID="f83930511f2c46ae56be80317fe89b19" ns1:_="" ns2:_="" ns3:_="" ns4:_="">
    <xsd:import namespace="http://schemas.microsoft.com/sharepoint/v3"/>
    <xsd:import namespace="627f1986-7bb5-487f-9d92-3550f27f3e8e"/>
    <xsd:import namespace="465251e2-4269-43f1-8801-163ca3fb319b"/>
    <xsd:import namespace="http://schemas.microsoft.com/sharepoint/v3/fields"/>
    <xsd:element name="properties">
      <xsd:complexType>
        <xsd:sequence>
          <xsd:element name="documentManagement">
            <xsd:complexType>
              <xsd:all>
                <xsd:element ref="ns2:vdotDateOfIssue" minOccurs="0"/>
                <xsd:element ref="ns1:vdotRelatedResource" minOccurs="0"/>
                <xsd:element ref="ns2:vdotPublishingNotes" minOccurs="0"/>
                <xsd:element ref="ns1:vdotPowerUser" minOccurs="0"/>
                <xsd:element ref="ns2:vdotSourceUrl" minOccurs="0"/>
                <xsd:element ref="ns2:vdotDocumentStatus" minOccurs="0"/>
                <xsd:element ref="ns4:vdotVDOTOfficeTaxHTField0" minOccurs="0"/>
                <xsd:element ref="ns4:vdotDocumentOwnershipTaxHTField0" minOccurs="0"/>
                <xsd:element ref="ns4:vdotAudienceTaxHTField0" minOccurs="0"/>
                <xsd:element ref="ns4:vdotDateOfReviewTaxHTField0" minOccurs="0"/>
                <xsd:element ref="ns4:vdotNonGovernanceCategoryTaxHTField0" minOccurs="0"/>
                <xsd:element ref="ns4:vdotPrimaryCategoryTaxHTField0" minOccurs="0"/>
                <xsd:element ref="ns4:vdotAddCategoriesTaxHTField0" minOccurs="0"/>
                <xsd:element ref="ns3:TaxKeywordTaxHTField"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vdotRelatedResource" ma:index="18" nillable="true" ma:displayName="Related Resource" ma:internalName="vdotRelatedResource">
      <xsd:complexType>
        <xsd:complexContent>
          <xsd:extension base="dms:URL">
            <xsd:sequence>
              <xsd:element name="Url" type="dms:ValidUrl" minOccurs="0" nillable="true"/>
              <xsd:element name="Description" type="xsd:string" nillable="true"/>
            </xsd:sequence>
          </xsd:extension>
        </xsd:complexContent>
      </xsd:complexType>
    </xsd:element>
    <xsd:element name="vdotPowerUser" ma:index="21" nillable="true" ma:displayName="Power User" ma:list="UserInfo" ma:SharePointGroup="0" ma:internalName="vdotPowerUs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27f1986-7bb5-487f-9d92-3550f27f3e8e" elementFormDefault="qualified">
    <xsd:import namespace="http://schemas.microsoft.com/office/2006/documentManagement/types"/>
    <xsd:import namespace="http://schemas.microsoft.com/office/infopath/2007/PartnerControls"/>
    <xsd:element name="vdotDateOfIssue" ma:index="13" nillable="true" ma:displayName="Date of Issuance" ma:description="This field is OPTIONAL for non-governance documents." ma:format="DateOnly" ma:indexed="true" ma:internalName="vdotDateOfIssue">
      <xsd:simpleType>
        <xsd:restriction base="dms:DateTime"/>
      </xsd:simpleType>
    </xsd:element>
    <xsd:element name="vdotPublishingNotes" ma:index="19" nillable="true" ma:displayName="Notes" ma:description="This field is OPTIONAL. Use this field to communicate potential concerns or issues to the Metadata Manager." ma:hidden="true" ma:internalName="vdotPublishingNotes">
      <xsd:simpleType>
        <xsd:restriction base="dms:Note"/>
      </xsd:simpleType>
    </xsd:element>
    <xsd:element name="vdotSourceUrl" ma:index="22" nillable="true" ma:displayName="Source Item URL" ma:internalName="vdotSourceUrl">
      <xsd:complexType>
        <xsd:complexContent>
          <xsd:extension base="dms:URL">
            <xsd:sequence>
              <xsd:element name="Url" type="dms:ValidUrl" minOccurs="0" nillable="true"/>
              <xsd:element name="Description" type="xsd:string" nillable="true"/>
            </xsd:sequence>
          </xsd:extension>
        </xsd:complexContent>
      </xsd:complexType>
    </xsd:element>
    <xsd:element name="vdotDocumentStatus" ma:index="23" nillable="true" ma:displayName="Document Status" ma:internalName="vdotDocument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5251e2-4269-43f1-8801-163ca3fb319b" elementFormDefault="qualified">
    <xsd:import namespace="http://schemas.microsoft.com/office/2006/documentManagement/types"/>
    <xsd:import namespace="http://schemas.microsoft.com/office/infopath/2007/PartnerControls"/>
    <xsd:element name="TaxKeywordTaxHTField" ma:index="31" nillable="true" ma:taxonomy="true" ma:internalName="TaxKeywordTaxHTField" ma:taxonomyFieldName="TaxKeyword" ma:displayName="Enterprise Keywords" ma:fieldId="{23f27201-bee3-471e-b2e7-b64fd8b7ca38}" ma:taxonomyMulti="true" ma:sspId="1b9a7e8e-3e7c-4b4a-9f52-dabb3ff4687f" ma:termSetId="00000000-0000-0000-0000-000000000000" ma:anchorId="00000000-0000-0000-0000-000000000000" ma:open="true" ma:isKeyword="true">
      <xsd:complexType>
        <xsd:sequence>
          <xsd:element ref="pc:Terms" minOccurs="0" maxOccurs="1"/>
        </xsd:sequence>
      </xsd:complexType>
    </xsd:element>
    <xsd:element name="TaxCatchAll" ma:index="32" nillable="true" ma:displayName="Taxonomy Catch All Column" ma:hidden="true" ma:list="{ee917b2b-7ba2-4bde-a444-ffbf2a87827c}" ma:internalName="TaxCatchAll" ma:showField="CatchAllData" ma:web="beaa5902-61d5-4bef-b5f5-61a82483334a">
      <xsd:complexType>
        <xsd:complexContent>
          <xsd:extension base="dms:MultiChoiceLookup">
            <xsd:sequence>
              <xsd:element name="Value" type="dms:Lookup" maxOccurs="unbounded" minOccurs="0" nillable="true"/>
            </xsd:sequence>
          </xsd:extension>
        </xsd:complexContent>
      </xsd:complexType>
    </xsd:element>
    <xsd:element name="TaxCatchAllLabel" ma:index="33" nillable="true" ma:displayName="Taxonomy Catch All Column1" ma:hidden="true" ma:list="{ee917b2b-7ba2-4bde-a444-ffbf2a87827c}" ma:internalName="TaxCatchAllLabel" ma:readOnly="true" ma:showField="CatchAllDataLabel" ma:web="beaa5902-61d5-4bef-b5f5-61a8248333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vdotVDOTOfficeTaxHTField0" ma:index="24" nillable="true" ma:taxonomy="true" ma:internalName="vdotVDOTOffice0" ma:taxonomyFieldName="vdotVDOTOffice" ma:displayName="VDOT Office" ma:indexed="true" ma:fieldId="{30762c6b-7c68-46f0-88fa-296544e9a4fe}" ma:sspId="1b9a7e8e-3e7c-4b4a-9f52-dabb3ff4687f" ma:termSetId="ab580077-5090-467d-9506-c83fee14dacf" ma:anchorId="00000000-0000-0000-0000-000000000000" ma:open="false" ma:isKeyword="false">
      <xsd:complexType>
        <xsd:sequence>
          <xsd:element ref="pc:Terms" minOccurs="0" maxOccurs="1"/>
        </xsd:sequence>
      </xsd:complexType>
    </xsd:element>
    <xsd:element name="vdotDocumentOwnershipTaxHTField0" ma:index="25" ma:taxonomy="true" ma:internalName="vdotDocumentOwnership0" ma:taxonomyFieldName="vdotDocumentOwnership" ma:displayName="Document Ownership" ma:fieldId="{cf4dafe9-b1e7-4c7d-8ef0-e239586585dd}" ma:sspId="1b9a7e8e-3e7c-4b4a-9f52-dabb3ff4687f" ma:termSetId="a8560183-27f1-4fad-ac39-596c4976960c" ma:anchorId="00000000-0000-0000-0000-000000000000" ma:open="false" ma:isKeyword="false">
      <xsd:complexType>
        <xsd:sequence>
          <xsd:element ref="pc:Terms" minOccurs="0" maxOccurs="1"/>
        </xsd:sequence>
      </xsd:complexType>
    </xsd:element>
    <xsd:element name="vdotAudienceTaxHTField0" ma:index="26" ma:taxonomy="true" ma:internalName="vdotAudience0" ma:taxonomyFieldName="vdotAudience" ma:displayName="Audience" ma:indexed="true" ma:fieldId="{954fd02f-e124-43e3-acae-140045bf6ecd}" ma:sspId="1b9a7e8e-3e7c-4b4a-9f52-dabb3ff4687f" ma:termSetId="2e88f8e3-b309-4819-b5ef-8d3cd2826d5c" ma:anchorId="00000000-0000-0000-0000-000000000000" ma:open="false" ma:isKeyword="false">
      <xsd:complexType>
        <xsd:sequence>
          <xsd:element ref="pc:Terms" minOccurs="0" maxOccurs="1"/>
        </xsd:sequence>
      </xsd:complexType>
    </xsd:element>
    <xsd:element name="vdotDateOfReviewTaxHTField0" ma:index="27" ma:taxonomy="true" ma:internalName="vdotDateOfReview0" ma:taxonomyFieldName="vdotDateOfReview" ma:displayName="Date of Review" ma:fieldId="{8149b856-97fc-4518-91bc-490d3ac481b1}" ma:sspId="1b9a7e8e-3e7c-4b4a-9f52-dabb3ff4687f" ma:termSetId="315e48ef-c1bc-4cce-8f17-b5cbbe32f4eb" ma:anchorId="00000000-0000-0000-0000-000000000000" ma:open="false" ma:isKeyword="false">
      <xsd:complexType>
        <xsd:sequence>
          <xsd:element ref="pc:Terms" minOccurs="0" maxOccurs="1"/>
        </xsd:sequence>
      </xsd:complexType>
    </xsd:element>
    <xsd:element name="vdotNonGovernanceCategoryTaxHTField0" ma:index="28" ma:taxonomy="true" ma:internalName="vdotNonGovernanceCategory0" ma:taxonomyFieldName="vdotNonGovernanceCategory" ma:displayName="Primary Category" ma:fieldId="{7014b2b6-6106-46e0-be5d-01e838a2e769}" ma:sspId="1b9a7e8e-3e7c-4b4a-9f52-dabb3ff4687f" ma:termSetId="129b0cbb-896f-428f-a841-c51f55db56a9" ma:anchorId="00000000-0000-0000-0000-000000000000" ma:open="false" ma:isKeyword="false">
      <xsd:complexType>
        <xsd:sequence>
          <xsd:element ref="pc:Terms" minOccurs="0" maxOccurs="1"/>
        </xsd:sequence>
      </xsd:complexType>
    </xsd:element>
    <xsd:element name="vdotPrimaryCategoryTaxHTField0" ma:index="29" ma:taxonomy="true" ma:internalName="vdotPrimaryCategory0" ma:taxonomyFieldName="vdotPrimaryCategory" ma:displayName="Primary Category" ma:fieldId="{4ff97160-d996-457a-a68e-a0bdd5e65634}" ma:sspId="1b9a7e8e-3e7c-4b4a-9f52-dabb3ff4687f" ma:termSetId="82701a63-5f8c-4e98-b67d-320a69b9bbb1" ma:anchorId="00000000-0000-0000-0000-000000000000" ma:open="false" ma:isKeyword="false">
      <xsd:complexType>
        <xsd:sequence>
          <xsd:element ref="pc:Terms" minOccurs="0" maxOccurs="1"/>
        </xsd:sequence>
      </xsd:complexType>
    </xsd:element>
    <xsd:element name="vdotAddCategoriesTaxHTField0" ma:index="30" nillable="true" ma:taxonomy="true" ma:internalName="vdotAddCategories0" ma:taxonomyFieldName="vdotAddCategories" ma:displayName="Additional Categories" ma:fieldId="{e36ee1f0-18b6-46ec-8b22-cfe14228cb79}" ma:taxonomyMulti="true" ma:sspId="1b9a7e8e-3e7c-4b4a-9f52-dabb3ff4687f" ma:termSetId="129b0cbb-896f-428f-a841-c51f55db56a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axOccurs="1" ma:index="1"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65251e2-4269-43f1-8801-163ca3fb319b">
      <Value>434</Value>
      <Value>433</Value>
      <Value>1189</Value>
      <Value>1255</Value>
      <Value>7227</Value>
      <Value>7226</Value>
      <Value>5</Value>
      <Value>4</Value>
      <Value>3</Value>
    </TaxCatchAll>
    <TaxKeywordTaxHTField xmlns="465251e2-4269-43f1-8801-163ca3fb319b">
      <Terms xmlns="http://schemas.microsoft.com/office/infopath/2007/PartnerControls">
        <TermInfo xmlns="http://schemas.microsoft.com/office/infopath/2007/PartnerControls">
          <TermName xmlns="http://schemas.microsoft.com/office/infopath/2007/PartnerControls">VDOT PowerPoint</TermName>
          <TermId xmlns="http://schemas.microsoft.com/office/infopath/2007/PartnerControls">e419e7ed-8b7d-48ae-9eca-519777a20d1d</TermId>
        </TermInfo>
        <TermInfo xmlns="http://schemas.microsoft.com/office/infopath/2007/PartnerControls">
          <TermName xmlns="http://schemas.microsoft.com/office/infopath/2007/PartnerControls">PowerPoint template</TermName>
          <TermId xmlns="http://schemas.microsoft.com/office/infopath/2007/PartnerControls">cf4b8738-cccb-465e-ad88-d3daca1c2410</TermId>
        </TermInfo>
        <TermInfo xmlns="http://schemas.microsoft.com/office/infopath/2007/PartnerControls">
          <TermName xmlns="http://schemas.microsoft.com/office/infopath/2007/PartnerControls">VDOT template</TermName>
          <TermId xmlns="http://schemas.microsoft.com/office/infopath/2007/PartnerControls">37aaf80a-a557-47ad-b17b-163a03800fc0</TermId>
        </TermInfo>
      </Terms>
    </TaxKeywordTaxHTField>
    <vdotAudienceTaxHTField0 xmlns="http://schemas.microsoft.com/sharepoint/v3/fields">
      <Terms xmlns="http://schemas.microsoft.com/office/infopath/2007/PartnerControls">
        <TermInfo xmlns="http://schemas.microsoft.com/office/infopath/2007/PartnerControls">
          <TermName xmlns="http://schemas.microsoft.com/office/infopath/2007/PartnerControls">Internal and External</TermName>
          <TermId xmlns="http://schemas.microsoft.com/office/infopath/2007/PartnerControls">bd468127-f865-41ec-8cae-906ac913ec73</TermId>
        </TermInfo>
      </Terms>
    </vdotAudienceTaxHTField0>
    <vdotDocumentOwnershipTaxHTField0 xmlns="http://schemas.microsoft.com/sharepoint/v3/fields">
      <Terms xmlns="http://schemas.microsoft.com/office/infopath/2007/PartnerControls">
        <TermInfo xmlns="http://schemas.microsoft.com/office/infopath/2007/PartnerControls">
          <TermName xmlns="http://schemas.microsoft.com/office/infopath/2007/PartnerControls">Division Administrator</TermName>
          <TermId xmlns="http://schemas.microsoft.com/office/infopath/2007/PartnerControls">7f1069d7-14e6-4d28-bffd-f0829fa67576</TermId>
        </TermInfo>
      </Terms>
    </vdotDocumentOwnershipTaxHTField0>
    <vdotPrimaryCategoryTaxHTField0 xmlns="http://schemas.microsoft.com/sharepoint/v3/fields">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17ad0728-ca9f-42a6-a3de-52c6acd6059c</TermId>
        </TermInfo>
      </Terms>
    </vdotPrimaryCategoryTaxHTField0>
    <vdotPowerUser xmlns="http://schemas.microsoft.com/sharepoint/v3">
      <UserInfo>
        <DisplayName>Yanishak, Charity (VDOT)</DisplayName>
        <AccountId>29</AccountId>
        <AccountType/>
      </UserInfo>
    </vdotPowerUser>
    <vdotNonGovernanceCategoryTaxHTField0 xmlns="http://schemas.microsoft.com/sharepoint/v3/fields">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17ad0728-ca9f-42a6-a3de-52c6acd6059c</TermId>
        </TermInfo>
      </Terms>
    </vdotNonGovernanceCategoryTaxHTField0>
    <vdotRelatedResource xmlns="http://schemas.microsoft.com/sharepoint/v3">
      <Url xsi:nil="true"/>
      <Description xsi:nil="true"/>
    </vdotRelatedResource>
    <vdotAddCategoriesTaxHTField0 xmlns="http://schemas.microsoft.com/sharepoint/v3/fields">
      <Terms xmlns="http://schemas.microsoft.com/office/infopath/2007/PartnerControls"/>
    </vdotAddCategoriesTaxHTField0>
    <vdotVDOTOfficeTaxHTField0 xmlns="http://schemas.microsoft.com/sharepoint/v3/fields">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ad754f04-afdb-498e-b856-7903481e82cd</TermId>
        </TermInfo>
      </Terms>
    </vdotVDOTOfficeTaxHTField0>
    <vdotDateOfReviewTaxHTField0 xmlns="http://schemas.microsoft.com/sharepoint/v3/fields">
      <Terms xmlns="http://schemas.microsoft.com/office/infopath/2007/PartnerControls">
        <TermInfo xmlns="http://schemas.microsoft.com/office/infopath/2007/PartnerControls">
          <TermName xmlns="http://schemas.microsoft.com/office/infopath/2007/PartnerControls">One Year</TermName>
          <TermId xmlns="http://schemas.microsoft.com/office/infopath/2007/PartnerControls">326c3b65-1246-458f-bba5-086cf61f7a39</TermId>
        </TermInfo>
      </Terms>
    </vdotDateOfReviewTaxHTField0>
    <vdotPublishingNotes xmlns="627f1986-7bb5-487f-9d92-3550f27f3e8e">The official powerpoint template for the Virginia Department of Transportation. </vdotPublishingNotes>
    <vdotSourceUrl xmlns="627f1986-7bb5-487f-9d92-3550f27f3e8e">
      <Url>https://insidevdot.cov.virginia.gov/div/pa/CDW/CDWDocs/Forms/DispForm.aspx?ID=122</Url>
      <Description>VDOTPowerPointTemplate.potx</Description>
    </vdotSourceUrl>
    <vdotDateOfIssue xmlns="627f1986-7bb5-487f-9d92-3550f27f3e8e">2018-01-29T05:00:00+00:00</vdotDateOfIssue>
    <vdotDocumentStatus xmlns="627f1986-7bb5-487f-9d92-3550f27f3e8e">VDOTPowerPointTemplate.potx version 4.0 was routed to the Metadata Management Workspace.</vdotDocumentStatus>
  </documentManagement>
</p:properties>
</file>

<file path=customXml/itemProps1.xml><?xml version="1.0" encoding="utf-8"?>
<ds:datastoreItem xmlns:ds="http://schemas.openxmlformats.org/officeDocument/2006/customXml" ds:itemID="{80471F20-14DB-48FB-B7C1-0274A7EFC49F}">
  <ds:schemaRefs>
    <ds:schemaRef ds:uri="http://schemas.microsoft.com/sharepoint/v3/contenttype/forms"/>
  </ds:schemaRefs>
</ds:datastoreItem>
</file>

<file path=customXml/itemProps2.xml><?xml version="1.0" encoding="utf-8"?>
<ds:datastoreItem xmlns:ds="http://schemas.openxmlformats.org/officeDocument/2006/customXml" ds:itemID="{4992DBF2-8B14-474D-98EA-426DEEFEA2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7f1986-7bb5-487f-9d92-3550f27f3e8e"/>
    <ds:schemaRef ds:uri="465251e2-4269-43f1-8801-163ca3fb319b"/>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A6F1BA-FBA8-4130-A768-A8542EE289CF}">
  <ds:schemaRefs>
    <ds:schemaRef ds:uri="http://schemas.microsoft.com/office/infopath/2007/PartnerControls"/>
    <ds:schemaRef ds:uri="http://schemas.openxmlformats.org/package/2006/metadata/core-properties"/>
    <ds:schemaRef ds:uri="http://purl.org/dc/dcmitype/"/>
    <ds:schemaRef ds:uri="http://schemas.microsoft.com/office/2006/metadata/properties"/>
    <ds:schemaRef ds:uri="http://www.w3.org/XML/1998/namespace"/>
    <ds:schemaRef ds:uri="627f1986-7bb5-487f-9d92-3550f27f3e8e"/>
    <ds:schemaRef ds:uri="http://schemas.microsoft.com/sharepoint/v3/fields"/>
    <ds:schemaRef ds:uri="http://schemas.microsoft.com/office/2006/documentManagement/types"/>
    <ds:schemaRef ds:uri="http://purl.org/dc/terms/"/>
    <ds:schemaRef ds:uri="465251e2-4269-43f1-8801-163ca3fb319b"/>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VDOTPowerPointTemplate</Template>
  <TotalTime>41</TotalTime>
  <Words>263</Words>
  <Application>Microsoft Office PowerPoint</Application>
  <PresentationFormat>Widescreen</PresentationFormat>
  <Paragraphs>39</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ＭＳ Ｐゴシック</vt:lpstr>
      <vt:lpstr>Arial</vt:lpstr>
      <vt:lpstr>Wingdings</vt:lpstr>
      <vt:lpstr>VDOTtemplate1</vt:lpstr>
      <vt:lpstr>PowerPoint Presentation</vt:lpstr>
      <vt:lpstr>Transportation Technology</vt:lpstr>
      <vt:lpstr>How much do you know about transportation technology?</vt:lpstr>
      <vt:lpstr>Answering</vt:lpstr>
      <vt:lpstr>Question 1</vt:lpstr>
      <vt:lpstr>Question 2</vt:lpstr>
      <vt:lpstr>Question 3</vt:lpstr>
      <vt:lpstr>Question 4</vt:lpstr>
      <vt:lpstr>Question 5</vt:lpstr>
      <vt:lpstr>Question 6</vt:lpstr>
      <vt:lpstr>Question 7</vt:lpstr>
      <vt:lpstr>Question 8</vt:lpstr>
      <vt:lpstr>Question 9</vt:lpstr>
      <vt:lpstr>Question 10</vt:lpstr>
    </vt:vector>
  </TitlesOfParts>
  <Manager/>
  <Company>Virginia Information Technologies Agency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Parsley, Angela (VDOT)</dc:creator>
  <cp:keywords>VDOT template; PowerPoint template; VDOT PowerPoint</cp:keywords>
  <dc:description/>
  <cp:lastModifiedBy>Parsley, Angela (VDOT)</cp:lastModifiedBy>
  <cp:revision>4</cp:revision>
  <cp:lastPrinted>2016-11-09T20:24:52Z</cp:lastPrinted>
  <dcterms:created xsi:type="dcterms:W3CDTF">2020-09-03T15:06:06Z</dcterms:created>
  <dcterms:modified xsi:type="dcterms:W3CDTF">2020-09-03T15:47:50Z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0x0101006B60110E8C6C405BB105122410B41DE102001E231B52A4FB7F44A88225A31797A445</vt:lpwstr>
  </property>
  <property fmtid="{D5CDD505-2E9C-101B-9397-08002B2CF9AE}" pid="3" name="TaxKeyword">
    <vt:lpwstr>7226;#VDOT PowerPoint|e419e7ed-8b7d-48ae-9eca-519777a20d1d;#1255;#PowerPoint template|cf4b8738-cccb-465e-ad88-d3daca1c2410;#7227;#VDOT template|37aaf80a-a557-47ad-b17b-163a03800fc0</vt:lpwstr>
  </property>
  <property fmtid="{D5CDD505-2E9C-101B-9397-08002B2CF9AE}" pid="4" name="vdotDocumentType">
    <vt:lpwstr>5;#Not Vital Record|093eb48e-9bd5-43e3-bb5e-eb2a8662516a</vt:lpwstr>
  </property>
  <property fmtid="{D5CDD505-2E9C-101B-9397-08002B2CF9AE}" pid="5" name="vdotDivision">
    <vt:lpwstr>95;#Public Affairs|ad754f04-afdb-498e-b856-7903481e82cd</vt:lpwstr>
  </property>
  <property fmtid="{D5CDD505-2E9C-101B-9397-08002B2CF9AE}" pid="6" name="_dlc_DocIdItemGuid">
    <vt:lpwstr>9f713551-eac9-4610-ab73-df9a30886e3b</vt:lpwstr>
  </property>
  <property fmtid="{D5CDD505-2E9C-101B-9397-08002B2CF9AE}" pid="7" name="vdotDocumentOwner">
    <vt:lpwstr>2;#Division Administrator|7f1069d7-14e6-4d28-bffd-f0829fa67576</vt:lpwstr>
  </property>
  <property fmtid="{D5CDD505-2E9C-101B-9397-08002B2CF9AE}" pid="8" name="vdotDocumentDescriptor">
    <vt:lpwstr>812;#Template|f983bc4d-9bd6-40f3-96b9-9a14a1cfd89d</vt:lpwstr>
  </property>
  <property fmtid="{D5CDD505-2E9C-101B-9397-08002B2CF9AE}" pid="9" name="Order">
    <vt:r8>6500</vt:r8>
  </property>
  <property fmtid="{D5CDD505-2E9C-101B-9397-08002B2CF9AE}" pid="10" name="vdotAuthority0">
    <vt:lpwstr/>
  </property>
  <property fmtid="{D5CDD505-2E9C-101B-9397-08002B2CF9AE}" pid="11" name="vdotAudience">
    <vt:lpwstr>4;#Internal and External|bd468127-f865-41ec-8cae-906ac913ec73</vt:lpwstr>
  </property>
  <property fmtid="{D5CDD505-2E9C-101B-9397-08002B2CF9AE}" pid="12" name="vdotPrimaryCategory">
    <vt:lpwstr>434;#Presentation|17ad0728-ca9f-42a6-a3de-52c6acd6059c</vt:lpwstr>
  </property>
  <property fmtid="{D5CDD505-2E9C-101B-9397-08002B2CF9AE}" pid="13" name="vdotNonGovernanceCategory">
    <vt:lpwstr>433;#Presentation|17ad0728-ca9f-42a6-a3de-52c6acd6059c</vt:lpwstr>
  </property>
  <property fmtid="{D5CDD505-2E9C-101B-9397-08002B2CF9AE}" pid="14" name="vdotVDOTOffice">
    <vt:lpwstr>1189;#Communications|ad754f04-afdb-498e-b856-7903481e82cd</vt:lpwstr>
  </property>
  <property fmtid="{D5CDD505-2E9C-101B-9397-08002B2CF9AE}" pid="15" name="vdotAddCategories">
    <vt:lpwstr/>
  </property>
  <property fmtid="{D5CDD505-2E9C-101B-9397-08002B2CF9AE}" pid="16" name="vdotDocumentOwnership">
    <vt:lpwstr>3;#Division Administrator|7f1069d7-14e6-4d28-bffd-f0829fa67576</vt:lpwstr>
  </property>
  <property fmtid="{D5CDD505-2E9C-101B-9397-08002B2CF9AE}" pid="17" name="vdotDateOfReview">
    <vt:lpwstr>5;#One Year|326c3b65-1246-458f-bba5-086cf61f7a39</vt:lpwstr>
  </property>
  <property fmtid="{D5CDD505-2E9C-101B-9397-08002B2CF9AE}" pid="18" name="vdotAuthority">
    <vt:lpwstr/>
  </property>
  <property fmtid="{D5CDD505-2E9C-101B-9397-08002B2CF9AE}" pid="19" name="_dlc_DocIdPersistId">
    <vt:bool>true</vt:bool>
  </property>
</Properties>
</file>